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2" r:id="rId8"/>
    <p:sldId id="261" r:id="rId9"/>
    <p:sldId id="263" r:id="rId10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8" userDrawn="1">
          <p15:clr>
            <a:srgbClr val="A4A3A4"/>
          </p15:clr>
        </p15:guide>
        <p15:guide id="2" pos="385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168"/>
        <p:guide pos="3858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tags" Target="../tags/tag62.xml"/><Relationship Id="rId16" Type="http://schemas.openxmlformats.org/officeDocument/2006/relationships/tags" Target="../tags/tag61.xml"/><Relationship Id="rId15" Type="http://schemas.openxmlformats.org/officeDocument/2006/relationships/tags" Target="../tags/tag60.xml"/><Relationship Id="rId14" Type="http://schemas.openxmlformats.org/officeDocument/2006/relationships/tags" Target="../tags/tag59.xml"/><Relationship Id="rId13" Type="http://schemas.openxmlformats.org/officeDocument/2006/relationships/tags" Target="../tags/tag58.xml"/><Relationship Id="rId12" Type="http://schemas.openxmlformats.org/officeDocument/2006/relationships/tags" Target="../tags/tag57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0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tags" Target="../tags/tag6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tags" Target="../tags/tag64.xml"/><Relationship Id="rId7" Type="http://schemas.openxmlformats.org/officeDocument/2006/relationships/image" Target="../media/image12.png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tags" Target="../tags/tag65.xml"/><Relationship Id="rId4" Type="http://schemas.openxmlformats.org/officeDocument/2006/relationships/image" Target="../media/image15.png"/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tags" Target="../tags/tag66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tags" Target="../tags/tag6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68.xml"/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tags" Target="../tags/tag69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70.xml"/><Relationship Id="rId2" Type="http://schemas.openxmlformats.org/officeDocument/2006/relationships/image" Target="../media/image33.png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图文框 3"/>
          <p:cNvSpPr/>
          <p:nvPr/>
        </p:nvSpPr>
        <p:spPr>
          <a:xfrm>
            <a:off x="348615" y="318770"/>
            <a:ext cx="11553825" cy="6272530"/>
          </a:xfrm>
          <a:prstGeom prst="frame">
            <a:avLst>
              <a:gd name="adj1" fmla="val 1322"/>
            </a:avLst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6" name="直角三角形 5"/>
          <p:cNvSpPr/>
          <p:nvPr/>
        </p:nvSpPr>
        <p:spPr>
          <a:xfrm>
            <a:off x="8255" y="6517640"/>
            <a:ext cx="340360" cy="340360"/>
          </a:xfrm>
          <a:prstGeom prst="rtTriangl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直角三角形 6"/>
          <p:cNvSpPr/>
          <p:nvPr/>
        </p:nvSpPr>
        <p:spPr>
          <a:xfrm rot="5400000">
            <a:off x="0" y="0"/>
            <a:ext cx="340360" cy="340360"/>
          </a:xfrm>
          <a:prstGeom prst="rtTriangl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" name="直角三角形 7"/>
          <p:cNvSpPr/>
          <p:nvPr/>
        </p:nvSpPr>
        <p:spPr>
          <a:xfrm rot="10800000">
            <a:off x="11851640" y="0"/>
            <a:ext cx="340360" cy="340360"/>
          </a:xfrm>
          <a:prstGeom prst="rtTriangl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" name="直角三角形 8"/>
          <p:cNvSpPr/>
          <p:nvPr/>
        </p:nvSpPr>
        <p:spPr>
          <a:xfrm rot="16200000">
            <a:off x="11851640" y="6517640"/>
            <a:ext cx="340360" cy="340360"/>
          </a:xfrm>
          <a:prstGeom prst="rtTriangl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723900" y="565150"/>
            <a:ext cx="6022975" cy="45339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l"/>
            <a:r>
              <a:rPr lang="zh-CN" altLang="en-US" sz="3200">
                <a:solidFill>
                  <a:schemeClr val="tx1"/>
                </a:solidFill>
                <a:latin typeface="腾讯和平精英体" panose="00020600040101010101" charset="-122"/>
                <a:ea typeface="腾讯和平精英体" panose="00020600040101010101" charset="-122"/>
                <a:cs typeface="腾讯和平精英体" panose="00020600040101010101" charset="-122"/>
              </a:rPr>
              <a:t>感谢您购买</a:t>
            </a:r>
            <a:r>
              <a:rPr lang="en-US" altLang="zh-CN" sz="3200">
                <a:solidFill>
                  <a:schemeClr val="tx1"/>
                </a:solidFill>
                <a:latin typeface="腾讯和平精英体" panose="00020600040101010101" charset="-122"/>
                <a:ea typeface="腾讯和平精英体" panose="00020600040101010101" charset="-122"/>
                <a:cs typeface="腾讯和平精英体" panose="00020600040101010101" charset="-122"/>
              </a:rPr>
              <a:t> </a:t>
            </a:r>
            <a:r>
              <a:rPr lang="zh-CN" altLang="en-US" sz="3200">
                <a:solidFill>
                  <a:srgbClr val="00B0F0"/>
                </a:solidFill>
                <a:latin typeface="腾讯和平精英体" panose="00020600040101010101" charset="-122"/>
                <a:ea typeface="腾讯和平精英体" panose="00020600040101010101" charset="-122"/>
                <a:cs typeface="腾讯和平精英体" panose="00020600040101010101" charset="-122"/>
              </a:rPr>
              <a:t>速云</a:t>
            </a:r>
            <a:r>
              <a:rPr lang="en-US" altLang="zh-CN" sz="3200">
                <a:solidFill>
                  <a:srgbClr val="00B0F0"/>
                </a:solidFill>
                <a:latin typeface="腾讯和平精英体" panose="00020600040101010101" charset="-122"/>
                <a:ea typeface="腾讯和平精英体" panose="00020600040101010101" charset="-122"/>
                <a:cs typeface="腾讯和平精英体" panose="00020600040101010101" charset="-122"/>
              </a:rPr>
              <a:t>SUN V5 </a:t>
            </a:r>
            <a:r>
              <a:rPr lang="zh-CN" altLang="en-US" sz="3200">
                <a:solidFill>
                  <a:schemeClr val="tx1"/>
                </a:solidFill>
                <a:latin typeface="腾讯和平精英体" panose="00020600040101010101" charset="-122"/>
                <a:ea typeface="腾讯和平精英体" panose="00020600040101010101" charset="-122"/>
                <a:cs typeface="腾讯和平精英体" panose="00020600040101010101" charset="-122"/>
              </a:rPr>
              <a:t>机架</a:t>
            </a:r>
            <a:endParaRPr lang="zh-CN" altLang="en-US" sz="3200">
              <a:solidFill>
                <a:schemeClr val="tx1"/>
              </a:solidFill>
              <a:latin typeface="腾讯和平精英体" panose="00020600040101010101" charset="-122"/>
              <a:ea typeface="腾讯和平精英体" panose="00020600040101010101" charset="-122"/>
              <a:cs typeface="腾讯和平精英体" panose="00020600040101010101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6202045" y="765810"/>
            <a:ext cx="406400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600">
                <a:latin typeface="腾讯和平精英体" panose="00020600040101010101" charset="-122"/>
                <a:ea typeface="腾讯和平精英体" panose="00020600040101010101" charset="-122"/>
              </a:rPr>
              <a:t>——</a:t>
            </a:r>
            <a:r>
              <a:rPr lang="zh-CN" altLang="en-US" sz="1600">
                <a:latin typeface="腾讯和平精英体" panose="00020600040101010101" charset="-122"/>
                <a:ea typeface="腾讯和平精英体" panose="00020600040101010101" charset="-122"/>
              </a:rPr>
              <a:t>此为组装说明书</a:t>
            </a:r>
            <a:endParaRPr lang="zh-CN" altLang="en-US" sz="1600">
              <a:latin typeface="腾讯和平精英体" panose="00020600040101010101" charset="-122"/>
              <a:ea typeface="腾讯和平精英体" panose="00020600040101010101" charset="-122"/>
            </a:endParaRPr>
          </a:p>
        </p:txBody>
      </p:sp>
      <p:sp>
        <p:nvSpPr>
          <p:cNvPr id="12" name="圆角矩形 11"/>
          <p:cNvSpPr/>
          <p:nvPr/>
        </p:nvSpPr>
        <p:spPr>
          <a:xfrm>
            <a:off x="10532745" y="518160"/>
            <a:ext cx="1221740" cy="549275"/>
          </a:xfrm>
          <a:prstGeom prst="roundRect">
            <a:avLst/>
          </a:prstGeom>
          <a:blipFill rotWithShape="1">
            <a:blip r:embed="rId1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13" name="肘形连接符 12"/>
          <p:cNvCxnSpPr/>
          <p:nvPr/>
        </p:nvCxnSpPr>
        <p:spPr>
          <a:xfrm>
            <a:off x="9516745" y="356235"/>
            <a:ext cx="2299970" cy="814705"/>
          </a:xfrm>
          <a:prstGeom prst="bentConnector3">
            <a:avLst>
              <a:gd name="adj1" fmla="val 38348"/>
            </a:avLst>
          </a:prstGeom>
          <a:ln w="76200">
            <a:solidFill>
              <a:srgbClr val="00B0F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14" name="直角三角形 13"/>
          <p:cNvSpPr/>
          <p:nvPr/>
        </p:nvSpPr>
        <p:spPr>
          <a:xfrm>
            <a:off x="10407015" y="944245"/>
            <a:ext cx="226695" cy="226695"/>
          </a:xfrm>
          <a:prstGeom prst="rtTriangl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5" name="直角三角形 14"/>
          <p:cNvSpPr/>
          <p:nvPr/>
        </p:nvSpPr>
        <p:spPr>
          <a:xfrm rot="10800000">
            <a:off x="11590020" y="347345"/>
            <a:ext cx="226695" cy="226695"/>
          </a:xfrm>
          <a:prstGeom prst="rtTriangl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" name="圆角矩形 2"/>
          <p:cNvSpPr/>
          <p:nvPr/>
        </p:nvSpPr>
        <p:spPr>
          <a:xfrm>
            <a:off x="869950" y="1285240"/>
            <a:ext cx="2745105" cy="2290445"/>
          </a:xfrm>
          <a:prstGeom prst="roundRect">
            <a:avLst/>
          </a:prstGeom>
          <a:blipFill rotWithShape="1">
            <a:blip r:embed="rId2"/>
            <a:stretch>
              <a:fillRect/>
            </a:stretch>
          </a:blipFill>
          <a:ln w="57150">
            <a:solidFill>
              <a:srgbClr val="00B0F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" name="圆角矩形 4"/>
          <p:cNvSpPr/>
          <p:nvPr/>
        </p:nvSpPr>
        <p:spPr>
          <a:xfrm>
            <a:off x="869950" y="3910965"/>
            <a:ext cx="2745105" cy="2385695"/>
          </a:xfrm>
          <a:prstGeom prst="roundRect">
            <a:avLst/>
          </a:prstGeom>
          <a:blipFill rotWithShape="1">
            <a:blip r:embed="rId3"/>
            <a:stretch>
              <a:fillRect/>
            </a:stretch>
          </a:blipFill>
          <a:ln w="57150">
            <a:solidFill>
              <a:srgbClr val="00B0F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7" name="圆角矩形 16"/>
          <p:cNvSpPr/>
          <p:nvPr/>
        </p:nvSpPr>
        <p:spPr>
          <a:xfrm>
            <a:off x="4001770" y="1777365"/>
            <a:ext cx="2807335" cy="2802255"/>
          </a:xfrm>
          <a:prstGeom prst="roundRect">
            <a:avLst/>
          </a:prstGeom>
          <a:blipFill rotWithShape="1">
            <a:blip r:embed="rId4"/>
            <a:stretch>
              <a:fillRect/>
            </a:stretch>
          </a:blipFill>
          <a:ln w="57150">
            <a:solidFill>
              <a:srgbClr val="00B0F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4093845" y="5057140"/>
            <a:ext cx="4064000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>
                <a:solidFill>
                  <a:srgbClr val="00B0F0"/>
                </a:solidFill>
                <a:latin typeface="腾讯和平精英体" panose="00020600040101010101" charset="-122"/>
                <a:ea typeface="腾讯和平精英体" panose="00020600040101010101" charset="-122"/>
                <a:cs typeface="腾讯和平精英体" panose="00020600040101010101" charset="-122"/>
              </a:rPr>
              <a:t>首先</a:t>
            </a:r>
            <a:r>
              <a:rPr lang="en-US" altLang="zh-CN" sz="2800">
                <a:solidFill>
                  <a:srgbClr val="00B0F0"/>
                </a:solidFill>
                <a:latin typeface="腾讯和平精英体" panose="00020600040101010101" charset="-122"/>
                <a:ea typeface="腾讯和平精英体" panose="00020600040101010101" charset="-122"/>
                <a:cs typeface="腾讯和平精英体" panose="00020600040101010101" charset="-122"/>
              </a:rPr>
              <a:t> </a:t>
            </a:r>
            <a:r>
              <a:rPr lang="zh-CN" altLang="en-US" sz="2800">
                <a:solidFill>
                  <a:srgbClr val="00B0F0"/>
                </a:solidFill>
                <a:latin typeface="腾讯和平精英体" panose="00020600040101010101" charset="-122"/>
                <a:ea typeface="腾讯和平精英体" panose="00020600040101010101" charset="-122"/>
                <a:cs typeface="腾讯和平精英体" panose="00020600040101010101" charset="-122"/>
              </a:rPr>
              <a:t>将四个机臂</a:t>
            </a:r>
            <a:endParaRPr lang="zh-CN" altLang="en-US" sz="2800">
              <a:solidFill>
                <a:srgbClr val="00B0F0"/>
              </a:solidFill>
              <a:latin typeface="腾讯和平精英体" panose="00020600040101010101" charset="-122"/>
              <a:ea typeface="腾讯和平精英体" panose="00020600040101010101" charset="-122"/>
              <a:cs typeface="腾讯和平精英体" panose="00020600040101010101" charset="-122"/>
            </a:endParaRPr>
          </a:p>
          <a:p>
            <a:r>
              <a:rPr lang="zh-CN" altLang="en-US" sz="2800">
                <a:solidFill>
                  <a:srgbClr val="00B0F0"/>
                </a:solidFill>
                <a:latin typeface="腾讯和平精英体" panose="00020600040101010101" charset="-122"/>
                <a:ea typeface="腾讯和平精英体" panose="00020600040101010101" charset="-122"/>
                <a:cs typeface="腾讯和平精英体" panose="00020600040101010101" charset="-122"/>
              </a:rPr>
              <a:t>对准放在底板上</a:t>
            </a:r>
            <a:endParaRPr lang="zh-CN" altLang="en-US" sz="2800">
              <a:solidFill>
                <a:srgbClr val="00B0F0"/>
              </a:solidFill>
              <a:latin typeface="腾讯和平精英体" panose="00020600040101010101" charset="-122"/>
              <a:ea typeface="腾讯和平精英体" panose="00020600040101010101" charset="-122"/>
              <a:cs typeface="腾讯和平精英体" panose="00020600040101010101" charset="-122"/>
            </a:endParaRPr>
          </a:p>
        </p:txBody>
      </p:sp>
      <p:sp>
        <p:nvSpPr>
          <p:cNvPr id="16" name="圆角矩形 15"/>
          <p:cNvSpPr/>
          <p:nvPr/>
        </p:nvSpPr>
        <p:spPr>
          <a:xfrm>
            <a:off x="7216140" y="1703705"/>
            <a:ext cx="2035175" cy="2028825"/>
          </a:xfrm>
          <a:prstGeom prst="roundRect">
            <a:avLst/>
          </a:prstGeom>
          <a:blipFill rotWithShape="1">
            <a:blip r:embed="rId5"/>
            <a:stretch>
              <a:fillRect/>
            </a:stretch>
          </a:blipFill>
          <a:ln w="57150">
            <a:solidFill>
              <a:srgbClr val="00B0F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8" name="圆角矩形 17"/>
          <p:cNvSpPr/>
          <p:nvPr/>
        </p:nvSpPr>
        <p:spPr>
          <a:xfrm>
            <a:off x="9611360" y="1703705"/>
            <a:ext cx="2035175" cy="2028190"/>
          </a:xfrm>
          <a:prstGeom prst="roundRect">
            <a:avLst/>
          </a:prstGeom>
          <a:blipFill rotWithShape="1">
            <a:blip r:embed="rId6"/>
            <a:stretch>
              <a:fillRect/>
            </a:stretch>
          </a:blipFill>
          <a:ln w="57150">
            <a:solidFill>
              <a:srgbClr val="00B0F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9" name="文本框 18"/>
          <p:cNvSpPr txBox="1"/>
          <p:nvPr/>
        </p:nvSpPr>
        <p:spPr>
          <a:xfrm>
            <a:off x="7582535" y="4579620"/>
            <a:ext cx="4064000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>
                <a:solidFill>
                  <a:srgbClr val="00B0F0"/>
                </a:solidFill>
                <a:latin typeface="腾讯和平精英体" panose="00020600040101010101" charset="-122"/>
                <a:ea typeface="腾讯和平精英体" panose="00020600040101010101" charset="-122"/>
                <a:cs typeface="腾讯和平精英体" panose="00020600040101010101" charset="-122"/>
              </a:rPr>
              <a:t>随后</a:t>
            </a:r>
            <a:r>
              <a:rPr lang="en-US" altLang="zh-CN" sz="2800">
                <a:solidFill>
                  <a:srgbClr val="00B0F0"/>
                </a:solidFill>
                <a:latin typeface="腾讯和平精英体" panose="00020600040101010101" charset="-122"/>
                <a:ea typeface="腾讯和平精英体" panose="00020600040101010101" charset="-122"/>
                <a:cs typeface="腾讯和平精英体" panose="00020600040101010101" charset="-122"/>
              </a:rPr>
              <a:t> </a:t>
            </a:r>
            <a:r>
              <a:rPr lang="zh-CN" altLang="en-US" sz="2800">
                <a:solidFill>
                  <a:srgbClr val="00B0F0"/>
                </a:solidFill>
                <a:latin typeface="腾讯和平精英体" panose="00020600040101010101" charset="-122"/>
                <a:ea typeface="腾讯和平精英体" panose="00020600040101010101" charset="-122"/>
                <a:cs typeface="腾讯和平精英体" panose="00020600040101010101" charset="-122"/>
              </a:rPr>
              <a:t>将</a:t>
            </a:r>
            <a:r>
              <a:rPr lang="en-US" altLang="zh-CN" sz="2800">
                <a:solidFill>
                  <a:srgbClr val="00B0F0"/>
                </a:solidFill>
                <a:latin typeface="腾讯和平精英体" panose="00020600040101010101" charset="-122"/>
                <a:ea typeface="腾讯和平精英体" panose="00020600040101010101" charset="-122"/>
                <a:cs typeface="腾讯和平精英体" panose="00020600040101010101" charset="-122"/>
              </a:rPr>
              <a:t>LED</a:t>
            </a:r>
            <a:r>
              <a:rPr lang="zh-CN" altLang="en-US" sz="2800">
                <a:solidFill>
                  <a:srgbClr val="00B0F0"/>
                </a:solidFill>
                <a:latin typeface="腾讯和平精英体" panose="00020600040101010101" charset="-122"/>
                <a:ea typeface="腾讯和平精英体" panose="00020600040101010101" charset="-122"/>
                <a:cs typeface="腾讯和平精英体" panose="00020600040101010101" charset="-122"/>
              </a:rPr>
              <a:t>灯光打印件对准放在底板上</a:t>
            </a:r>
            <a:endParaRPr lang="zh-CN" altLang="en-US" sz="2800">
              <a:solidFill>
                <a:srgbClr val="00B0F0"/>
              </a:solidFill>
              <a:latin typeface="腾讯和平精英体" panose="00020600040101010101" charset="-122"/>
              <a:ea typeface="腾讯和平精英体" panose="00020600040101010101" charset="-122"/>
              <a:cs typeface="腾讯和平精英体" panose="00020600040101010101" charset="-122"/>
            </a:endParaRPr>
          </a:p>
        </p:txBody>
      </p:sp>
    </p:spTree>
    <p:custDataLst>
      <p:tags r:id="rId7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直角三角形 5"/>
          <p:cNvSpPr/>
          <p:nvPr/>
        </p:nvSpPr>
        <p:spPr>
          <a:xfrm>
            <a:off x="8255" y="6517640"/>
            <a:ext cx="340360" cy="340360"/>
          </a:xfrm>
          <a:prstGeom prst="rtTriangl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直角三角形 6"/>
          <p:cNvSpPr/>
          <p:nvPr/>
        </p:nvSpPr>
        <p:spPr>
          <a:xfrm rot="5400000">
            <a:off x="0" y="0"/>
            <a:ext cx="340360" cy="340360"/>
          </a:xfrm>
          <a:prstGeom prst="rtTriangl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" name="直角三角形 7"/>
          <p:cNvSpPr/>
          <p:nvPr/>
        </p:nvSpPr>
        <p:spPr>
          <a:xfrm rot="10800000">
            <a:off x="11851640" y="0"/>
            <a:ext cx="340360" cy="340360"/>
          </a:xfrm>
          <a:prstGeom prst="rtTriangl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" name="直角三角形 8"/>
          <p:cNvSpPr/>
          <p:nvPr/>
        </p:nvSpPr>
        <p:spPr>
          <a:xfrm rot="16200000">
            <a:off x="11851640" y="6517640"/>
            <a:ext cx="340360" cy="340360"/>
          </a:xfrm>
          <a:prstGeom prst="rtTriangl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2" name="圆角矩形 11"/>
          <p:cNvSpPr/>
          <p:nvPr/>
        </p:nvSpPr>
        <p:spPr>
          <a:xfrm>
            <a:off x="10532745" y="518160"/>
            <a:ext cx="1221740" cy="549275"/>
          </a:xfrm>
          <a:prstGeom prst="roundRect">
            <a:avLst/>
          </a:prstGeom>
          <a:blipFill rotWithShape="1">
            <a:blip r:embed="rId1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13" name="肘形连接符 12"/>
          <p:cNvCxnSpPr/>
          <p:nvPr/>
        </p:nvCxnSpPr>
        <p:spPr>
          <a:xfrm>
            <a:off x="9526905" y="356235"/>
            <a:ext cx="2289810" cy="814705"/>
          </a:xfrm>
          <a:prstGeom prst="bentConnector3">
            <a:avLst>
              <a:gd name="adj1" fmla="val 37881"/>
            </a:avLst>
          </a:prstGeom>
          <a:ln w="76200">
            <a:solidFill>
              <a:srgbClr val="00B0F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14" name="直角三角形 13"/>
          <p:cNvSpPr/>
          <p:nvPr/>
        </p:nvSpPr>
        <p:spPr>
          <a:xfrm>
            <a:off x="10407015" y="944245"/>
            <a:ext cx="226695" cy="226695"/>
          </a:xfrm>
          <a:prstGeom prst="rtTriangl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5" name="直角三角形 14"/>
          <p:cNvSpPr/>
          <p:nvPr/>
        </p:nvSpPr>
        <p:spPr>
          <a:xfrm rot="10800000">
            <a:off x="11590020" y="347345"/>
            <a:ext cx="226695" cy="226695"/>
          </a:xfrm>
          <a:prstGeom prst="rtTriangl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" name="图文框 3"/>
          <p:cNvSpPr/>
          <p:nvPr/>
        </p:nvSpPr>
        <p:spPr>
          <a:xfrm>
            <a:off x="348615" y="318770"/>
            <a:ext cx="11553825" cy="6272530"/>
          </a:xfrm>
          <a:prstGeom prst="frame">
            <a:avLst>
              <a:gd name="adj1" fmla="val 1322"/>
            </a:avLst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6" name="圆角矩形 15"/>
          <p:cNvSpPr/>
          <p:nvPr/>
        </p:nvSpPr>
        <p:spPr>
          <a:xfrm>
            <a:off x="957580" y="944245"/>
            <a:ext cx="2358390" cy="2426335"/>
          </a:xfrm>
          <a:prstGeom prst="roundRect">
            <a:avLst/>
          </a:prstGeom>
          <a:blipFill rotWithShape="1">
            <a:blip r:embed="rId2"/>
            <a:stretch>
              <a:fillRect/>
            </a:stretch>
          </a:blipFill>
          <a:ln w="38100">
            <a:solidFill>
              <a:srgbClr val="00B0F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7" name="圆角矩形 16"/>
          <p:cNvSpPr/>
          <p:nvPr/>
        </p:nvSpPr>
        <p:spPr>
          <a:xfrm>
            <a:off x="957580" y="3743325"/>
            <a:ext cx="2358390" cy="2426335"/>
          </a:xfrm>
          <a:prstGeom prst="roundRect">
            <a:avLst/>
          </a:prstGeom>
          <a:blipFill rotWithShape="1">
            <a:blip r:embed="rId3"/>
            <a:stretch>
              <a:fillRect/>
            </a:stretch>
          </a:blipFill>
          <a:ln w="38100">
            <a:solidFill>
              <a:srgbClr val="00B0F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9" name="文本框 18"/>
          <p:cNvSpPr txBox="1"/>
          <p:nvPr/>
        </p:nvSpPr>
        <p:spPr>
          <a:xfrm>
            <a:off x="4686300" y="2033905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en-US" altLang="zh-CN"/>
          </a:p>
        </p:txBody>
      </p:sp>
      <p:sp>
        <p:nvSpPr>
          <p:cNvPr id="2" name="文本框 1"/>
          <p:cNvSpPr txBox="1"/>
          <p:nvPr/>
        </p:nvSpPr>
        <p:spPr>
          <a:xfrm>
            <a:off x="3728085" y="944245"/>
            <a:ext cx="4064000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000">
                <a:latin typeface="腾讯和平精英体" panose="00020600040101010101" charset="-122"/>
                <a:ea typeface="腾讯和平精英体" panose="00020600040101010101" charset="-122"/>
                <a:cs typeface="腾讯和平精英体" panose="00020600040101010101" charset="-122"/>
              </a:rPr>
              <a:t>    </a:t>
            </a:r>
            <a:r>
              <a:rPr lang="zh-CN" altLang="en-US" sz="2000">
                <a:latin typeface="腾讯和平精英体" panose="00020600040101010101" charset="-122"/>
                <a:ea typeface="腾讯和平精英体" panose="00020600040101010101" charset="-122"/>
                <a:cs typeface="腾讯和平精英体" panose="00020600040101010101" charset="-122"/>
              </a:rPr>
              <a:t>将底板</a:t>
            </a:r>
            <a:r>
              <a:rPr lang="en-US" altLang="zh-CN" sz="2000">
                <a:latin typeface="腾讯和平精英体" panose="00020600040101010101" charset="-122"/>
                <a:ea typeface="腾讯和平精英体" panose="00020600040101010101" charset="-122"/>
                <a:cs typeface="腾讯和平精英体" panose="00020600040101010101" charset="-122"/>
              </a:rPr>
              <a:t>LED</a:t>
            </a:r>
            <a:r>
              <a:rPr lang="zh-CN" altLang="en-US" sz="2000">
                <a:latin typeface="腾讯和平精英体" panose="00020600040101010101" charset="-122"/>
                <a:ea typeface="腾讯和平精英体" panose="00020600040101010101" charset="-122"/>
                <a:cs typeface="腾讯和平精英体" panose="00020600040101010101" charset="-122"/>
              </a:rPr>
              <a:t>灯板</a:t>
            </a:r>
            <a:endParaRPr lang="zh-CN" altLang="en-US" sz="2000">
              <a:latin typeface="腾讯和平精英体" panose="00020600040101010101" charset="-122"/>
              <a:ea typeface="腾讯和平精英体" panose="00020600040101010101" charset="-122"/>
              <a:cs typeface="腾讯和平精英体" panose="00020600040101010101" charset="-122"/>
            </a:endParaRPr>
          </a:p>
          <a:p>
            <a:r>
              <a:rPr lang="zh-CN" altLang="en-US" sz="2000">
                <a:latin typeface="腾讯和平精英体" panose="00020600040101010101" charset="-122"/>
                <a:ea typeface="腾讯和平精英体" panose="00020600040101010101" charset="-122"/>
                <a:cs typeface="腾讯和平精英体" panose="00020600040101010101" charset="-122"/>
              </a:rPr>
              <a:t>和透明打印件一致</a:t>
            </a:r>
            <a:endParaRPr lang="zh-CN" altLang="en-US" sz="2000">
              <a:latin typeface="腾讯和平精英体" panose="00020600040101010101" charset="-122"/>
              <a:ea typeface="腾讯和平精英体" panose="00020600040101010101" charset="-122"/>
              <a:cs typeface="腾讯和平精英体" panose="00020600040101010101" charset="-122"/>
            </a:endParaRPr>
          </a:p>
          <a:p>
            <a:r>
              <a:rPr lang="zh-CN" altLang="en-US" sz="2000">
                <a:latin typeface="腾讯和平精英体" panose="00020600040101010101" charset="-122"/>
                <a:ea typeface="腾讯和平精英体" panose="00020600040101010101" charset="-122"/>
                <a:cs typeface="腾讯和平精英体" panose="00020600040101010101" charset="-122"/>
              </a:rPr>
              <a:t>将其放在打印件上</a:t>
            </a:r>
            <a:endParaRPr lang="zh-CN" altLang="en-US" sz="2000">
              <a:latin typeface="腾讯和平精英体" panose="00020600040101010101" charset="-122"/>
              <a:ea typeface="腾讯和平精英体" panose="00020600040101010101" charset="-122"/>
              <a:cs typeface="腾讯和平精英体" panose="00020600040101010101" charset="-122"/>
            </a:endParaRPr>
          </a:p>
          <a:p>
            <a:r>
              <a:rPr lang="zh-CN" altLang="en-US" sz="2000">
                <a:latin typeface="腾讯和平精英体" panose="00020600040101010101" charset="-122"/>
                <a:ea typeface="腾讯和平精英体" panose="00020600040101010101" charset="-122"/>
                <a:cs typeface="腾讯和平精英体" panose="00020600040101010101" charset="-122"/>
              </a:rPr>
              <a:t>插口朝上</a:t>
            </a:r>
            <a:endParaRPr lang="zh-CN" altLang="en-US" sz="2000">
              <a:latin typeface="腾讯和平精英体" panose="00020600040101010101" charset="-122"/>
              <a:ea typeface="腾讯和平精英体" panose="00020600040101010101" charset="-122"/>
              <a:cs typeface="腾讯和平精英体" panose="00020600040101010101" charset="-122"/>
            </a:endParaRPr>
          </a:p>
        </p:txBody>
      </p:sp>
      <p:cxnSp>
        <p:nvCxnSpPr>
          <p:cNvPr id="3" name="肘形连接符 2"/>
          <p:cNvCxnSpPr/>
          <p:nvPr/>
        </p:nvCxnSpPr>
        <p:spPr>
          <a:xfrm rot="5400000">
            <a:off x="2256790" y="2230120"/>
            <a:ext cx="5280660" cy="2453640"/>
          </a:xfrm>
          <a:prstGeom prst="bentConnector3">
            <a:avLst>
              <a:gd name="adj1" fmla="val 30411"/>
            </a:avLst>
          </a:prstGeom>
          <a:ln w="38100">
            <a:solidFill>
              <a:schemeClr val="accent3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5" name="圆角矩形 4"/>
          <p:cNvSpPr/>
          <p:nvPr/>
        </p:nvSpPr>
        <p:spPr>
          <a:xfrm>
            <a:off x="6599555" y="816610"/>
            <a:ext cx="1638935" cy="2626360"/>
          </a:xfrm>
          <a:prstGeom prst="roundRect">
            <a:avLst/>
          </a:prstGeom>
          <a:blipFill rotWithShape="1">
            <a:blip r:embed="rId4"/>
            <a:stretch>
              <a:fillRect/>
            </a:stretch>
          </a:blipFill>
          <a:ln w="38100">
            <a:solidFill>
              <a:srgbClr val="00B0F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" name="圆角矩形 9"/>
          <p:cNvSpPr/>
          <p:nvPr/>
        </p:nvSpPr>
        <p:spPr>
          <a:xfrm>
            <a:off x="8503285" y="816610"/>
            <a:ext cx="1638935" cy="2626360"/>
          </a:xfrm>
          <a:prstGeom prst="roundRect">
            <a:avLst/>
          </a:prstGeom>
          <a:blipFill rotWithShape="1">
            <a:blip r:embed="rId5"/>
            <a:stretch>
              <a:fillRect/>
            </a:stretch>
          </a:blipFill>
          <a:ln w="38100">
            <a:solidFill>
              <a:srgbClr val="00B0F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3498215" y="2660015"/>
            <a:ext cx="406400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000">
                <a:latin typeface="腾讯和平精英体" panose="00020600040101010101" charset="-122"/>
                <a:ea typeface="腾讯和平精英体" panose="00020600040101010101" charset="-122"/>
                <a:cs typeface="腾讯和平精英体" panose="00020600040101010101" charset="-122"/>
              </a:rPr>
              <a:t>    </a:t>
            </a:r>
            <a:r>
              <a:rPr lang="zh-CN" altLang="en-US" sz="2000">
                <a:latin typeface="腾讯和平精英体" panose="00020600040101010101" charset="-122"/>
                <a:ea typeface="腾讯和平精英体" panose="00020600040101010101" charset="-122"/>
                <a:cs typeface="腾讯和平精英体" panose="00020600040101010101" charset="-122"/>
              </a:rPr>
              <a:t>将底板放置于对应</a:t>
            </a:r>
            <a:r>
              <a:rPr lang="zh-CN" altLang="en-US" sz="2000">
                <a:latin typeface="腾讯和平精英体" panose="00020600040101010101" charset="-122"/>
                <a:ea typeface="腾讯和平精英体" panose="00020600040101010101" charset="-122"/>
                <a:cs typeface="腾讯和平精英体" panose="00020600040101010101" charset="-122"/>
              </a:rPr>
              <a:t>孔位</a:t>
            </a:r>
            <a:endParaRPr lang="zh-CN" altLang="en-US" sz="2000">
              <a:latin typeface="腾讯和平精英体" panose="00020600040101010101" charset="-122"/>
              <a:ea typeface="腾讯和平精英体" panose="00020600040101010101" charset="-122"/>
              <a:cs typeface="腾讯和平精英体" panose="00020600040101010101" charset="-122"/>
            </a:endParaRPr>
          </a:p>
        </p:txBody>
      </p:sp>
      <p:sp>
        <p:nvSpPr>
          <p:cNvPr id="18" name="圆角矩形 17"/>
          <p:cNvSpPr/>
          <p:nvPr/>
        </p:nvSpPr>
        <p:spPr>
          <a:xfrm>
            <a:off x="9029700" y="3820160"/>
            <a:ext cx="2497455" cy="2465705"/>
          </a:xfrm>
          <a:prstGeom prst="roundRect">
            <a:avLst/>
          </a:prstGeom>
          <a:blipFill rotWithShape="1">
            <a:blip r:embed="rId6"/>
            <a:stretch>
              <a:fillRect/>
            </a:stretch>
          </a:blipFill>
          <a:ln w="38100">
            <a:solidFill>
              <a:srgbClr val="00B0F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0" name="圆角矩形 19"/>
          <p:cNvSpPr/>
          <p:nvPr/>
        </p:nvSpPr>
        <p:spPr>
          <a:xfrm>
            <a:off x="6357620" y="3820160"/>
            <a:ext cx="2307590" cy="2465070"/>
          </a:xfrm>
          <a:prstGeom prst="roundRect">
            <a:avLst/>
          </a:prstGeom>
          <a:blipFill rotWithShape="1">
            <a:blip r:embed="rId7"/>
            <a:stretch>
              <a:fillRect/>
            </a:stretch>
          </a:blipFill>
          <a:ln w="38100">
            <a:solidFill>
              <a:srgbClr val="00B0F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1" name="文本框 20"/>
          <p:cNvSpPr txBox="1"/>
          <p:nvPr/>
        </p:nvSpPr>
        <p:spPr>
          <a:xfrm>
            <a:off x="3910330" y="4603115"/>
            <a:ext cx="406400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000">
                <a:latin typeface="腾讯和平精英体" panose="00020600040101010101" charset="-122"/>
                <a:ea typeface="腾讯和平精英体" panose="00020600040101010101" charset="-122"/>
                <a:cs typeface="腾讯和平精英体" panose="00020600040101010101" charset="-122"/>
              </a:rPr>
              <a:t>    </a:t>
            </a:r>
            <a:r>
              <a:rPr lang="zh-CN" altLang="en-US" sz="2000">
                <a:latin typeface="腾讯和平精英体" panose="00020600040101010101" charset="-122"/>
                <a:ea typeface="腾讯和平精英体" panose="00020600040101010101" charset="-122"/>
                <a:cs typeface="腾讯和平精英体" panose="00020600040101010101" charset="-122"/>
              </a:rPr>
              <a:t>将</a:t>
            </a:r>
            <a:r>
              <a:rPr lang="en-US" altLang="zh-CN" sz="2000">
                <a:latin typeface="腾讯和平精英体" panose="00020600040101010101" charset="-122"/>
                <a:ea typeface="腾讯和平精英体" panose="00020600040101010101" charset="-122"/>
                <a:cs typeface="腾讯和平精英体" panose="00020600040101010101" charset="-122"/>
              </a:rPr>
              <a:t>6</a:t>
            </a:r>
            <a:r>
              <a:rPr lang="zh-CN" altLang="en-US" sz="2000">
                <a:latin typeface="腾讯和平精英体" panose="00020600040101010101" charset="-122"/>
                <a:ea typeface="腾讯和平精英体" panose="00020600040101010101" charset="-122"/>
                <a:cs typeface="腾讯和平精英体" panose="00020600040101010101" charset="-122"/>
              </a:rPr>
              <a:t>颗</a:t>
            </a:r>
            <a:r>
              <a:rPr lang="en-US" altLang="zh-CN" sz="2000">
                <a:latin typeface="腾讯和平精英体" panose="00020600040101010101" charset="-122"/>
                <a:ea typeface="腾讯和平精英体" panose="00020600040101010101" charset="-122"/>
                <a:cs typeface="腾讯和平精英体" panose="00020600040101010101" charset="-122"/>
              </a:rPr>
              <a:t>M3*12</a:t>
            </a:r>
            <a:r>
              <a:rPr lang="zh-CN" altLang="en-US" sz="2000">
                <a:latin typeface="腾讯和平精英体" panose="00020600040101010101" charset="-122"/>
                <a:ea typeface="腾讯和平精英体" panose="00020600040101010101" charset="-122"/>
                <a:cs typeface="腾讯和平精英体" panose="00020600040101010101" charset="-122"/>
              </a:rPr>
              <a:t>螺丝</a:t>
            </a:r>
            <a:endParaRPr lang="zh-CN" altLang="en-US" sz="2000">
              <a:latin typeface="腾讯和平精英体" panose="00020600040101010101" charset="-122"/>
              <a:ea typeface="腾讯和平精英体" panose="00020600040101010101" charset="-122"/>
              <a:cs typeface="腾讯和平精英体" panose="00020600040101010101" charset="-122"/>
            </a:endParaRPr>
          </a:p>
          <a:p>
            <a:r>
              <a:rPr lang="zh-CN" altLang="en-US" sz="2000">
                <a:latin typeface="腾讯和平精英体" panose="00020600040101010101" charset="-122"/>
                <a:ea typeface="腾讯和平精英体" panose="00020600040101010101" charset="-122"/>
                <a:cs typeface="腾讯和平精英体" panose="00020600040101010101" charset="-122"/>
              </a:rPr>
              <a:t>安装到</a:t>
            </a:r>
            <a:r>
              <a:rPr lang="zh-CN" altLang="en-US" sz="2000">
                <a:latin typeface="腾讯和平精英体" panose="00020600040101010101" charset="-122"/>
                <a:ea typeface="腾讯和平精英体" panose="00020600040101010101" charset="-122"/>
                <a:cs typeface="腾讯和平精英体" panose="00020600040101010101" charset="-122"/>
              </a:rPr>
              <a:t>如图的孔位</a:t>
            </a:r>
            <a:endParaRPr lang="zh-CN" altLang="en-US" sz="2000">
              <a:latin typeface="腾讯和平精英体" panose="00020600040101010101" charset="-122"/>
              <a:ea typeface="腾讯和平精英体" panose="00020600040101010101" charset="-122"/>
              <a:cs typeface="腾讯和平精英体" panose="00020600040101010101" charset="-122"/>
            </a:endParaRPr>
          </a:p>
        </p:txBody>
      </p:sp>
    </p:spTree>
    <p:custDataLst>
      <p:tags r:id="rId8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直角三角形 5"/>
          <p:cNvSpPr/>
          <p:nvPr/>
        </p:nvSpPr>
        <p:spPr>
          <a:xfrm>
            <a:off x="8255" y="6517640"/>
            <a:ext cx="340360" cy="340360"/>
          </a:xfrm>
          <a:prstGeom prst="rtTriangl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直角三角形 6"/>
          <p:cNvSpPr/>
          <p:nvPr/>
        </p:nvSpPr>
        <p:spPr>
          <a:xfrm rot="5400000">
            <a:off x="0" y="0"/>
            <a:ext cx="340360" cy="340360"/>
          </a:xfrm>
          <a:prstGeom prst="rtTriangl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" name="直角三角形 7"/>
          <p:cNvSpPr/>
          <p:nvPr/>
        </p:nvSpPr>
        <p:spPr>
          <a:xfrm rot="10800000">
            <a:off x="11851640" y="0"/>
            <a:ext cx="340360" cy="340360"/>
          </a:xfrm>
          <a:prstGeom prst="rtTriangl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" name="直角三角形 8"/>
          <p:cNvSpPr/>
          <p:nvPr/>
        </p:nvSpPr>
        <p:spPr>
          <a:xfrm rot="16200000">
            <a:off x="11851640" y="6517640"/>
            <a:ext cx="340360" cy="340360"/>
          </a:xfrm>
          <a:prstGeom prst="rtTriangl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2" name="圆角矩形 11"/>
          <p:cNvSpPr/>
          <p:nvPr/>
        </p:nvSpPr>
        <p:spPr>
          <a:xfrm>
            <a:off x="10532745" y="518160"/>
            <a:ext cx="1221740" cy="549275"/>
          </a:xfrm>
          <a:prstGeom prst="roundRect">
            <a:avLst/>
          </a:prstGeom>
          <a:blipFill rotWithShape="1">
            <a:blip r:embed="rId1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13" name="肘形连接符 12"/>
          <p:cNvCxnSpPr/>
          <p:nvPr/>
        </p:nvCxnSpPr>
        <p:spPr>
          <a:xfrm>
            <a:off x="9526905" y="356235"/>
            <a:ext cx="2289810" cy="814705"/>
          </a:xfrm>
          <a:prstGeom prst="bentConnector3">
            <a:avLst>
              <a:gd name="adj1" fmla="val 37881"/>
            </a:avLst>
          </a:prstGeom>
          <a:ln w="76200">
            <a:solidFill>
              <a:srgbClr val="00B0F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14" name="直角三角形 13"/>
          <p:cNvSpPr/>
          <p:nvPr/>
        </p:nvSpPr>
        <p:spPr>
          <a:xfrm>
            <a:off x="10407015" y="944245"/>
            <a:ext cx="226695" cy="226695"/>
          </a:xfrm>
          <a:prstGeom prst="rtTriangl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5" name="直角三角形 14"/>
          <p:cNvSpPr/>
          <p:nvPr/>
        </p:nvSpPr>
        <p:spPr>
          <a:xfrm rot="10800000">
            <a:off x="11590020" y="347345"/>
            <a:ext cx="226695" cy="226695"/>
          </a:xfrm>
          <a:prstGeom prst="rtTriangl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" name="图文框 3"/>
          <p:cNvSpPr/>
          <p:nvPr/>
        </p:nvSpPr>
        <p:spPr>
          <a:xfrm>
            <a:off x="348615" y="318770"/>
            <a:ext cx="11553825" cy="6272530"/>
          </a:xfrm>
          <a:prstGeom prst="frame">
            <a:avLst>
              <a:gd name="adj1" fmla="val 1322"/>
            </a:avLst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6" name="圆角矩形 15"/>
          <p:cNvSpPr/>
          <p:nvPr/>
        </p:nvSpPr>
        <p:spPr>
          <a:xfrm>
            <a:off x="871220" y="1447165"/>
            <a:ext cx="2444750" cy="4563745"/>
          </a:xfrm>
          <a:prstGeom prst="roundRect">
            <a:avLst/>
          </a:prstGeom>
          <a:blipFill rotWithShape="1">
            <a:blip r:embed="rId2"/>
            <a:stretch>
              <a:fillRect/>
            </a:stretch>
          </a:blipFill>
          <a:ln w="38100">
            <a:solidFill>
              <a:srgbClr val="00B0F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9" name="文本框 18"/>
          <p:cNvSpPr txBox="1"/>
          <p:nvPr/>
        </p:nvSpPr>
        <p:spPr>
          <a:xfrm>
            <a:off x="4686300" y="2033905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en-US" altLang="zh-CN"/>
          </a:p>
        </p:txBody>
      </p:sp>
      <p:sp>
        <p:nvSpPr>
          <p:cNvPr id="22" name="圆角矩形 21"/>
          <p:cNvSpPr/>
          <p:nvPr/>
        </p:nvSpPr>
        <p:spPr>
          <a:xfrm>
            <a:off x="3710940" y="1447165"/>
            <a:ext cx="2501900" cy="4563745"/>
          </a:xfrm>
          <a:prstGeom prst="roundRect">
            <a:avLst/>
          </a:prstGeom>
          <a:blipFill rotWithShape="1">
            <a:blip r:embed="rId3"/>
            <a:stretch>
              <a:fillRect/>
            </a:stretch>
          </a:blipFill>
          <a:ln w="38100">
            <a:solidFill>
              <a:srgbClr val="00B0F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3" name="同心圆 22"/>
          <p:cNvSpPr/>
          <p:nvPr/>
        </p:nvSpPr>
        <p:spPr>
          <a:xfrm>
            <a:off x="1360170" y="1343660"/>
            <a:ext cx="530225" cy="542290"/>
          </a:xfrm>
          <a:prstGeom prst="donut">
            <a:avLst>
              <a:gd name="adj" fmla="val 7788"/>
            </a:avLst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4" name="同心圆 23"/>
          <p:cNvSpPr/>
          <p:nvPr/>
        </p:nvSpPr>
        <p:spPr>
          <a:xfrm>
            <a:off x="2311400" y="1343660"/>
            <a:ext cx="530225" cy="542290"/>
          </a:xfrm>
          <a:prstGeom prst="donut">
            <a:avLst>
              <a:gd name="adj" fmla="val 7788"/>
            </a:avLst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5" name="同心圆 24"/>
          <p:cNvSpPr/>
          <p:nvPr/>
        </p:nvSpPr>
        <p:spPr>
          <a:xfrm>
            <a:off x="1360170" y="3460115"/>
            <a:ext cx="530225" cy="542290"/>
          </a:xfrm>
          <a:prstGeom prst="donut">
            <a:avLst>
              <a:gd name="adj" fmla="val 7788"/>
            </a:avLst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6" name="同心圆 25"/>
          <p:cNvSpPr/>
          <p:nvPr/>
        </p:nvSpPr>
        <p:spPr>
          <a:xfrm>
            <a:off x="2311400" y="3460115"/>
            <a:ext cx="530225" cy="542290"/>
          </a:xfrm>
          <a:prstGeom prst="donut">
            <a:avLst>
              <a:gd name="adj" fmla="val 7788"/>
            </a:avLst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7" name="同心圆 26"/>
          <p:cNvSpPr/>
          <p:nvPr/>
        </p:nvSpPr>
        <p:spPr>
          <a:xfrm>
            <a:off x="2256155" y="5506720"/>
            <a:ext cx="530225" cy="542290"/>
          </a:xfrm>
          <a:prstGeom prst="donut">
            <a:avLst>
              <a:gd name="adj" fmla="val 7788"/>
            </a:avLst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8" name="同心圆 27"/>
          <p:cNvSpPr/>
          <p:nvPr/>
        </p:nvSpPr>
        <p:spPr>
          <a:xfrm>
            <a:off x="1379220" y="5509895"/>
            <a:ext cx="530225" cy="542290"/>
          </a:xfrm>
          <a:prstGeom prst="donut">
            <a:avLst>
              <a:gd name="adj" fmla="val 7788"/>
            </a:avLst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9" name="同心圆 28"/>
          <p:cNvSpPr/>
          <p:nvPr/>
        </p:nvSpPr>
        <p:spPr>
          <a:xfrm>
            <a:off x="4065270" y="1442085"/>
            <a:ext cx="530225" cy="542290"/>
          </a:xfrm>
          <a:prstGeom prst="donut">
            <a:avLst>
              <a:gd name="adj" fmla="val 7788"/>
            </a:avLst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30" name="同心圆 29"/>
          <p:cNvSpPr/>
          <p:nvPr/>
        </p:nvSpPr>
        <p:spPr>
          <a:xfrm>
            <a:off x="4940300" y="1432560"/>
            <a:ext cx="530225" cy="542290"/>
          </a:xfrm>
          <a:prstGeom prst="donut">
            <a:avLst>
              <a:gd name="adj" fmla="val 7788"/>
            </a:avLst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31" name="同心圆 30"/>
          <p:cNvSpPr/>
          <p:nvPr/>
        </p:nvSpPr>
        <p:spPr>
          <a:xfrm>
            <a:off x="4117975" y="3469640"/>
            <a:ext cx="530225" cy="542290"/>
          </a:xfrm>
          <a:prstGeom prst="donut">
            <a:avLst>
              <a:gd name="adj" fmla="val 7788"/>
            </a:avLst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32" name="同心圆 31"/>
          <p:cNvSpPr/>
          <p:nvPr/>
        </p:nvSpPr>
        <p:spPr>
          <a:xfrm>
            <a:off x="4923155" y="3460115"/>
            <a:ext cx="530225" cy="542290"/>
          </a:xfrm>
          <a:prstGeom prst="donut">
            <a:avLst>
              <a:gd name="adj" fmla="val 7788"/>
            </a:avLst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33" name="同心圆 32"/>
          <p:cNvSpPr/>
          <p:nvPr/>
        </p:nvSpPr>
        <p:spPr>
          <a:xfrm>
            <a:off x="4894580" y="5471795"/>
            <a:ext cx="530225" cy="542290"/>
          </a:xfrm>
          <a:prstGeom prst="donut">
            <a:avLst>
              <a:gd name="adj" fmla="val 7788"/>
            </a:avLst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34" name="同心圆 33"/>
          <p:cNvSpPr/>
          <p:nvPr/>
        </p:nvSpPr>
        <p:spPr>
          <a:xfrm>
            <a:off x="4046220" y="5465445"/>
            <a:ext cx="530225" cy="542290"/>
          </a:xfrm>
          <a:prstGeom prst="donut">
            <a:avLst>
              <a:gd name="adj" fmla="val 7788"/>
            </a:avLst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1510030" y="821690"/>
            <a:ext cx="40640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>
                <a:latin typeface="腾讯和平精英体" panose="00020600040101010101" charset="-122"/>
                <a:ea typeface="腾讯和平精英体" panose="00020600040101010101" charset="-122"/>
                <a:cs typeface="腾讯和平精英体" panose="00020600040101010101" charset="-122"/>
              </a:rPr>
              <a:t>将</a:t>
            </a:r>
            <a:r>
              <a:rPr lang="en-US" altLang="zh-CN" sz="2400">
                <a:latin typeface="腾讯和平精英体" panose="00020600040101010101" charset="-122"/>
                <a:ea typeface="腾讯和平精英体" panose="00020600040101010101" charset="-122"/>
                <a:cs typeface="腾讯和平精英体" panose="00020600040101010101" charset="-122"/>
              </a:rPr>
              <a:t>6</a:t>
            </a:r>
            <a:r>
              <a:rPr lang="zh-CN" altLang="en-US" sz="2400">
                <a:latin typeface="腾讯和平精英体" panose="00020600040101010101" charset="-122"/>
                <a:ea typeface="腾讯和平精英体" panose="00020600040101010101" charset="-122"/>
                <a:cs typeface="腾讯和平精英体" panose="00020600040101010101" charset="-122"/>
              </a:rPr>
              <a:t>颗</a:t>
            </a:r>
            <a:r>
              <a:rPr lang="en-US" altLang="zh-CN" sz="2400">
                <a:latin typeface="腾讯和平精英体" panose="00020600040101010101" charset="-122"/>
                <a:ea typeface="腾讯和平精英体" panose="00020600040101010101" charset="-122"/>
                <a:cs typeface="腾讯和平精英体" panose="00020600040101010101" charset="-122"/>
              </a:rPr>
              <a:t>M3*14</a:t>
            </a:r>
            <a:r>
              <a:rPr lang="zh-CN" altLang="en-US" sz="2400">
                <a:latin typeface="腾讯和平精英体" panose="00020600040101010101" charset="-122"/>
                <a:ea typeface="腾讯和平精英体" panose="00020600040101010101" charset="-122"/>
                <a:cs typeface="腾讯和平精英体" panose="00020600040101010101" charset="-122"/>
              </a:rPr>
              <a:t>的螺丝</a:t>
            </a:r>
            <a:r>
              <a:rPr lang="zh-CN" altLang="en-US" sz="2400">
                <a:latin typeface="腾讯和平精英体" panose="00020600040101010101" charset="-122"/>
                <a:ea typeface="腾讯和平精英体" panose="00020600040101010101" charset="-122"/>
                <a:cs typeface="腾讯和平精英体" panose="00020600040101010101" charset="-122"/>
              </a:rPr>
              <a:t>装于此处</a:t>
            </a:r>
            <a:endParaRPr lang="zh-CN" altLang="en-US" sz="2400">
              <a:latin typeface="腾讯和平精英体" panose="00020600040101010101" charset="-122"/>
              <a:ea typeface="腾讯和平精英体" panose="00020600040101010101" charset="-122"/>
              <a:cs typeface="腾讯和平精英体" panose="00020600040101010101" charset="-122"/>
            </a:endParaRPr>
          </a:p>
        </p:txBody>
      </p:sp>
      <p:sp>
        <p:nvSpPr>
          <p:cNvPr id="36" name="圆角矩形 35"/>
          <p:cNvSpPr/>
          <p:nvPr/>
        </p:nvSpPr>
        <p:spPr>
          <a:xfrm>
            <a:off x="6713220" y="821690"/>
            <a:ext cx="2501900" cy="5296535"/>
          </a:xfrm>
          <a:prstGeom prst="roundRect">
            <a:avLst/>
          </a:prstGeom>
          <a:blipFill rotWithShape="1">
            <a:blip r:embed="rId4"/>
            <a:stretch>
              <a:fillRect/>
            </a:stretch>
          </a:blipFill>
          <a:ln w="38100">
            <a:solidFill>
              <a:srgbClr val="00B0F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7" name="文本框 36"/>
          <p:cNvSpPr txBox="1"/>
          <p:nvPr/>
        </p:nvSpPr>
        <p:spPr>
          <a:xfrm>
            <a:off x="9331960" y="3014345"/>
            <a:ext cx="406400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>
                <a:latin typeface="腾讯和平精英体" panose="00020600040101010101" charset="-122"/>
                <a:ea typeface="腾讯和平精英体" panose="00020600040101010101" charset="-122"/>
                <a:cs typeface="腾讯和平精英体" panose="00020600040101010101" charset="-122"/>
              </a:rPr>
              <a:t>将</a:t>
            </a:r>
            <a:r>
              <a:rPr lang="en-US" altLang="zh-CN" sz="2400">
                <a:latin typeface="腾讯和平精英体" panose="00020600040101010101" charset="-122"/>
                <a:ea typeface="腾讯和平精英体" panose="00020600040101010101" charset="-122"/>
                <a:cs typeface="腾讯和平精英体" panose="00020600040101010101" charset="-122"/>
              </a:rPr>
              <a:t>6</a:t>
            </a:r>
            <a:r>
              <a:rPr lang="zh-CN" altLang="en-US" sz="2400">
                <a:latin typeface="腾讯和平精英体" panose="00020600040101010101" charset="-122"/>
                <a:ea typeface="腾讯和平精英体" panose="00020600040101010101" charset="-122"/>
                <a:cs typeface="腾讯和平精英体" panose="00020600040101010101" charset="-122"/>
              </a:rPr>
              <a:t>颗</a:t>
            </a:r>
            <a:r>
              <a:rPr lang="en-US" altLang="zh-CN" sz="2400">
                <a:latin typeface="腾讯和平精英体" panose="00020600040101010101" charset="-122"/>
                <a:ea typeface="腾讯和平精英体" panose="00020600040101010101" charset="-122"/>
                <a:cs typeface="腾讯和平精英体" panose="00020600040101010101" charset="-122"/>
              </a:rPr>
              <a:t>M3*20</a:t>
            </a:r>
            <a:r>
              <a:rPr lang="zh-CN" altLang="en-US" sz="2400">
                <a:latin typeface="腾讯和平精英体" panose="00020600040101010101" charset="-122"/>
                <a:ea typeface="腾讯和平精英体" panose="00020600040101010101" charset="-122"/>
                <a:cs typeface="腾讯和平精英体" panose="00020600040101010101" charset="-122"/>
              </a:rPr>
              <a:t>的</a:t>
            </a:r>
            <a:endParaRPr lang="zh-CN" altLang="en-US" sz="2400">
              <a:latin typeface="腾讯和平精英体" panose="00020600040101010101" charset="-122"/>
              <a:ea typeface="腾讯和平精英体" panose="00020600040101010101" charset="-122"/>
              <a:cs typeface="腾讯和平精英体" panose="00020600040101010101" charset="-122"/>
            </a:endParaRPr>
          </a:p>
          <a:p>
            <a:r>
              <a:rPr lang="zh-CN" altLang="en-US" sz="2400">
                <a:latin typeface="腾讯和平精英体" panose="00020600040101010101" charset="-122"/>
                <a:ea typeface="腾讯和平精英体" panose="00020600040101010101" charset="-122"/>
                <a:cs typeface="腾讯和平精英体" panose="00020600040101010101" charset="-122"/>
              </a:rPr>
              <a:t>铝柱</a:t>
            </a:r>
            <a:r>
              <a:rPr lang="zh-CN" altLang="en-US" sz="2400">
                <a:latin typeface="腾讯和平精英体" panose="00020600040101010101" charset="-122"/>
                <a:ea typeface="腾讯和平精英体" panose="00020600040101010101" charset="-122"/>
                <a:cs typeface="腾讯和平精英体" panose="00020600040101010101" charset="-122"/>
              </a:rPr>
              <a:t>装于此处</a:t>
            </a:r>
            <a:endParaRPr lang="zh-CN" altLang="en-US" sz="2400">
              <a:latin typeface="腾讯和平精英体" panose="00020600040101010101" charset="-122"/>
              <a:ea typeface="腾讯和平精英体" panose="00020600040101010101" charset="-122"/>
              <a:cs typeface="腾讯和平精英体" panose="00020600040101010101" charset="-122"/>
            </a:endParaRPr>
          </a:p>
        </p:txBody>
      </p:sp>
      <p:sp>
        <p:nvSpPr>
          <p:cNvPr id="2" name="同心圆 1"/>
          <p:cNvSpPr/>
          <p:nvPr/>
        </p:nvSpPr>
        <p:spPr>
          <a:xfrm>
            <a:off x="6971665" y="890270"/>
            <a:ext cx="530225" cy="542290"/>
          </a:xfrm>
          <a:prstGeom prst="donut">
            <a:avLst>
              <a:gd name="adj" fmla="val 7788"/>
            </a:avLst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3" name="同心圆 2"/>
          <p:cNvSpPr/>
          <p:nvPr/>
        </p:nvSpPr>
        <p:spPr>
          <a:xfrm>
            <a:off x="7893685" y="880745"/>
            <a:ext cx="530225" cy="542290"/>
          </a:xfrm>
          <a:prstGeom prst="donut">
            <a:avLst>
              <a:gd name="adj" fmla="val 7788"/>
            </a:avLst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5" name="同心圆 4"/>
          <p:cNvSpPr/>
          <p:nvPr/>
        </p:nvSpPr>
        <p:spPr>
          <a:xfrm>
            <a:off x="6971665" y="3154045"/>
            <a:ext cx="530225" cy="542290"/>
          </a:xfrm>
          <a:prstGeom prst="donut">
            <a:avLst>
              <a:gd name="adj" fmla="val 7788"/>
            </a:avLst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0" name="同心圆 9"/>
          <p:cNvSpPr/>
          <p:nvPr/>
        </p:nvSpPr>
        <p:spPr>
          <a:xfrm>
            <a:off x="7912735" y="3154045"/>
            <a:ext cx="530225" cy="542290"/>
          </a:xfrm>
          <a:prstGeom prst="donut">
            <a:avLst>
              <a:gd name="adj" fmla="val 7788"/>
            </a:avLst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1" name="同心圆 10"/>
          <p:cNvSpPr/>
          <p:nvPr/>
        </p:nvSpPr>
        <p:spPr>
          <a:xfrm>
            <a:off x="7044055" y="5427345"/>
            <a:ext cx="530225" cy="542290"/>
          </a:xfrm>
          <a:prstGeom prst="donut">
            <a:avLst>
              <a:gd name="adj" fmla="val 7788"/>
            </a:avLst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7" name="同心圆 16"/>
          <p:cNvSpPr/>
          <p:nvPr/>
        </p:nvSpPr>
        <p:spPr>
          <a:xfrm>
            <a:off x="7966075" y="5417820"/>
            <a:ext cx="530225" cy="542290"/>
          </a:xfrm>
          <a:prstGeom prst="donut">
            <a:avLst>
              <a:gd name="adj" fmla="val 7788"/>
            </a:avLst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</p:spTree>
    <p:custDataLst>
      <p:tags r:id="rId5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直角三角形 5"/>
          <p:cNvSpPr/>
          <p:nvPr/>
        </p:nvSpPr>
        <p:spPr>
          <a:xfrm>
            <a:off x="8255" y="6517640"/>
            <a:ext cx="340360" cy="340360"/>
          </a:xfrm>
          <a:prstGeom prst="rtTriangl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直角三角形 6"/>
          <p:cNvSpPr/>
          <p:nvPr/>
        </p:nvSpPr>
        <p:spPr>
          <a:xfrm rot="5400000">
            <a:off x="0" y="0"/>
            <a:ext cx="340360" cy="340360"/>
          </a:xfrm>
          <a:prstGeom prst="rtTriangl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" name="直角三角形 7"/>
          <p:cNvSpPr/>
          <p:nvPr/>
        </p:nvSpPr>
        <p:spPr>
          <a:xfrm rot="10800000">
            <a:off x="11851640" y="0"/>
            <a:ext cx="340360" cy="340360"/>
          </a:xfrm>
          <a:prstGeom prst="rtTriangl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" name="直角三角形 8"/>
          <p:cNvSpPr/>
          <p:nvPr/>
        </p:nvSpPr>
        <p:spPr>
          <a:xfrm rot="16200000">
            <a:off x="11851640" y="6517640"/>
            <a:ext cx="340360" cy="340360"/>
          </a:xfrm>
          <a:prstGeom prst="rtTriangl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2" name="圆角矩形 11"/>
          <p:cNvSpPr/>
          <p:nvPr/>
        </p:nvSpPr>
        <p:spPr>
          <a:xfrm>
            <a:off x="10532745" y="518160"/>
            <a:ext cx="1221740" cy="549275"/>
          </a:xfrm>
          <a:prstGeom prst="roundRect">
            <a:avLst/>
          </a:prstGeom>
          <a:blipFill rotWithShape="1">
            <a:blip r:embed="rId1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13" name="肘形连接符 12"/>
          <p:cNvCxnSpPr/>
          <p:nvPr/>
        </p:nvCxnSpPr>
        <p:spPr>
          <a:xfrm>
            <a:off x="9526905" y="356235"/>
            <a:ext cx="2289810" cy="814705"/>
          </a:xfrm>
          <a:prstGeom prst="bentConnector3">
            <a:avLst>
              <a:gd name="adj1" fmla="val 37881"/>
            </a:avLst>
          </a:prstGeom>
          <a:ln w="76200">
            <a:solidFill>
              <a:srgbClr val="00B0F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14" name="直角三角形 13"/>
          <p:cNvSpPr/>
          <p:nvPr/>
        </p:nvSpPr>
        <p:spPr>
          <a:xfrm>
            <a:off x="10407015" y="944245"/>
            <a:ext cx="226695" cy="226695"/>
          </a:xfrm>
          <a:prstGeom prst="rtTriangl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5" name="直角三角形 14"/>
          <p:cNvSpPr/>
          <p:nvPr/>
        </p:nvSpPr>
        <p:spPr>
          <a:xfrm rot="10800000">
            <a:off x="11590020" y="347345"/>
            <a:ext cx="226695" cy="226695"/>
          </a:xfrm>
          <a:prstGeom prst="rtTriangl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" name="图文框 3"/>
          <p:cNvSpPr/>
          <p:nvPr/>
        </p:nvSpPr>
        <p:spPr>
          <a:xfrm>
            <a:off x="348615" y="318770"/>
            <a:ext cx="11553825" cy="6272530"/>
          </a:xfrm>
          <a:prstGeom prst="frame">
            <a:avLst>
              <a:gd name="adj1" fmla="val 1322"/>
            </a:avLst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8" name="圆角矩形 17"/>
          <p:cNvSpPr/>
          <p:nvPr/>
        </p:nvSpPr>
        <p:spPr>
          <a:xfrm>
            <a:off x="890270" y="768985"/>
            <a:ext cx="2703195" cy="2568575"/>
          </a:xfrm>
          <a:prstGeom prst="roundRect">
            <a:avLst/>
          </a:prstGeom>
          <a:blipFill rotWithShape="1">
            <a:blip r:embed="rId2"/>
            <a:stretch>
              <a:fillRect/>
            </a:stretch>
          </a:blipFill>
          <a:ln w="38100">
            <a:solidFill>
              <a:srgbClr val="00B0F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0" name="圆角矩形 19"/>
          <p:cNvSpPr/>
          <p:nvPr/>
        </p:nvSpPr>
        <p:spPr>
          <a:xfrm>
            <a:off x="890270" y="3656330"/>
            <a:ext cx="2703195" cy="2568575"/>
          </a:xfrm>
          <a:prstGeom prst="roundRect">
            <a:avLst/>
          </a:prstGeom>
          <a:blipFill rotWithShape="1">
            <a:blip r:embed="rId3"/>
            <a:stretch>
              <a:fillRect/>
            </a:stretch>
          </a:blipFill>
          <a:ln w="38100">
            <a:solidFill>
              <a:srgbClr val="00B0F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1" name="圆角矩形 20"/>
          <p:cNvSpPr/>
          <p:nvPr/>
        </p:nvSpPr>
        <p:spPr>
          <a:xfrm rot="10800000">
            <a:off x="3899535" y="768985"/>
            <a:ext cx="2703195" cy="2568575"/>
          </a:xfrm>
          <a:prstGeom prst="roundRect">
            <a:avLst/>
          </a:prstGeom>
          <a:blipFill rotWithShape="1">
            <a:blip r:embed="rId4"/>
            <a:stretch>
              <a:fillRect/>
            </a:stretch>
          </a:blipFill>
          <a:ln w="38100">
            <a:solidFill>
              <a:srgbClr val="00B0F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8" name="文本框 37"/>
          <p:cNvSpPr txBox="1"/>
          <p:nvPr/>
        </p:nvSpPr>
        <p:spPr>
          <a:xfrm>
            <a:off x="4946015" y="454533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en-US" altLang="zh-CN"/>
          </a:p>
        </p:txBody>
      </p:sp>
      <p:sp>
        <p:nvSpPr>
          <p:cNvPr id="2" name="文本框 1"/>
          <p:cNvSpPr txBox="1"/>
          <p:nvPr/>
        </p:nvSpPr>
        <p:spPr>
          <a:xfrm>
            <a:off x="4351020" y="4248785"/>
            <a:ext cx="4064000" cy="13836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>
                <a:latin typeface="腾讯和平精英体" panose="00020600040101010101" charset="-122"/>
                <a:ea typeface="腾讯和平精英体" panose="00020600040101010101" charset="-122"/>
                <a:cs typeface="腾讯和平精英体" panose="00020600040101010101" charset="-122"/>
              </a:rPr>
              <a:t>将</a:t>
            </a:r>
            <a:r>
              <a:rPr lang="en-US" altLang="zh-CN" sz="2800">
                <a:latin typeface="腾讯和平精英体" panose="00020600040101010101" charset="-122"/>
                <a:ea typeface="腾讯和平精英体" panose="00020600040101010101" charset="-122"/>
                <a:cs typeface="腾讯和平精英体" panose="00020600040101010101" charset="-122"/>
              </a:rPr>
              <a:t>M3*4</a:t>
            </a:r>
            <a:r>
              <a:rPr lang="zh-CN" altLang="en-US" sz="2800">
                <a:latin typeface="腾讯和平精英体" panose="00020600040101010101" charset="-122"/>
                <a:ea typeface="腾讯和平精英体" panose="00020600040101010101" charset="-122"/>
                <a:cs typeface="腾讯和平精英体" panose="00020600040101010101" charset="-122"/>
              </a:rPr>
              <a:t>螺丝</a:t>
            </a:r>
            <a:endParaRPr lang="zh-CN" altLang="en-US" sz="2800">
              <a:latin typeface="腾讯和平精英体" panose="00020600040101010101" charset="-122"/>
              <a:ea typeface="腾讯和平精英体" panose="00020600040101010101" charset="-122"/>
              <a:cs typeface="腾讯和平精英体" panose="00020600040101010101" charset="-122"/>
            </a:endParaRPr>
          </a:p>
          <a:p>
            <a:r>
              <a:rPr lang="zh-CN" altLang="en-US" sz="2800">
                <a:latin typeface="腾讯和平精英体" panose="00020600040101010101" charset="-122"/>
                <a:ea typeface="腾讯和平精英体" panose="00020600040101010101" charset="-122"/>
                <a:cs typeface="腾讯和平精英体" panose="00020600040101010101" charset="-122"/>
              </a:rPr>
              <a:t>固定于如图</a:t>
            </a:r>
            <a:r>
              <a:rPr lang="en-US" altLang="zh-CN" sz="2800">
                <a:latin typeface="腾讯和平精英体" panose="00020600040101010101" charset="-122"/>
                <a:ea typeface="腾讯和平精英体" panose="00020600040101010101" charset="-122"/>
                <a:cs typeface="腾讯和平精英体" panose="00020600040101010101" charset="-122"/>
              </a:rPr>
              <a:t> </a:t>
            </a:r>
            <a:endParaRPr lang="en-US" altLang="zh-CN" sz="2800">
              <a:latin typeface="腾讯和平精英体" panose="00020600040101010101" charset="-122"/>
              <a:ea typeface="腾讯和平精英体" panose="00020600040101010101" charset="-122"/>
              <a:cs typeface="腾讯和平精英体" panose="00020600040101010101" charset="-122"/>
            </a:endParaRPr>
          </a:p>
          <a:p>
            <a:r>
              <a:rPr lang="zh-CN" altLang="en-US" sz="2800">
                <a:latin typeface="腾讯和平精英体" panose="00020600040101010101" charset="-122"/>
                <a:ea typeface="腾讯和平精英体" panose="00020600040101010101" charset="-122"/>
                <a:cs typeface="腾讯和平精英体" panose="00020600040101010101" charset="-122"/>
              </a:rPr>
              <a:t>固定</a:t>
            </a:r>
            <a:r>
              <a:rPr lang="en-US" altLang="zh-CN" sz="2800">
                <a:latin typeface="腾讯和平精英体" panose="00020600040101010101" charset="-122"/>
                <a:ea typeface="腾讯和平精英体" panose="00020600040101010101" charset="-122"/>
                <a:cs typeface="腾讯和平精英体" panose="00020600040101010101" charset="-122"/>
              </a:rPr>
              <a:t>CNC</a:t>
            </a:r>
            <a:r>
              <a:rPr lang="zh-CN" altLang="en-US" sz="2800">
                <a:latin typeface="腾讯和平精英体" panose="00020600040101010101" charset="-122"/>
                <a:ea typeface="腾讯和平精英体" panose="00020600040101010101" charset="-122"/>
                <a:cs typeface="腾讯和平精英体" panose="00020600040101010101" charset="-122"/>
              </a:rPr>
              <a:t>和底板</a:t>
            </a:r>
            <a:endParaRPr lang="zh-CN" altLang="en-US" sz="2800">
              <a:latin typeface="腾讯和平精英体" panose="00020600040101010101" charset="-122"/>
              <a:ea typeface="腾讯和平精英体" panose="00020600040101010101" charset="-122"/>
              <a:cs typeface="腾讯和平精英体" panose="00020600040101010101" charset="-122"/>
            </a:endParaRPr>
          </a:p>
        </p:txBody>
      </p:sp>
      <p:sp>
        <p:nvSpPr>
          <p:cNvPr id="3" name="圆角矩形 2"/>
          <p:cNvSpPr/>
          <p:nvPr/>
        </p:nvSpPr>
        <p:spPr>
          <a:xfrm>
            <a:off x="7004050" y="1170305"/>
            <a:ext cx="2326005" cy="2167255"/>
          </a:xfrm>
          <a:prstGeom prst="roundRect">
            <a:avLst/>
          </a:prstGeom>
          <a:blipFill rotWithShape="1">
            <a:blip r:embed="rId5"/>
            <a:stretch>
              <a:fillRect/>
            </a:stretch>
          </a:blipFill>
          <a:ln w="38100">
            <a:solidFill>
              <a:srgbClr val="00B0F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" name="圆角矩形 4"/>
          <p:cNvSpPr/>
          <p:nvPr/>
        </p:nvSpPr>
        <p:spPr>
          <a:xfrm>
            <a:off x="7613650" y="3912235"/>
            <a:ext cx="2929255" cy="2312670"/>
          </a:xfrm>
          <a:prstGeom prst="roundRect">
            <a:avLst/>
          </a:prstGeom>
          <a:blipFill rotWithShape="1">
            <a:blip r:embed="rId6"/>
            <a:stretch>
              <a:fillRect/>
            </a:stretch>
          </a:blipFill>
          <a:ln w="38100">
            <a:solidFill>
              <a:srgbClr val="00B0F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9469755" y="2261235"/>
            <a:ext cx="4064000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>
                <a:latin typeface="腾讯和平精英体" panose="00020600040101010101" charset="-122"/>
                <a:ea typeface="腾讯和平精英体" panose="00020600040101010101" charset="-122"/>
                <a:cs typeface="腾讯和平精英体" panose="00020600040101010101" charset="-122"/>
              </a:rPr>
              <a:t>将脚垫安装</a:t>
            </a:r>
            <a:endParaRPr lang="zh-CN" altLang="en-US" sz="3200">
              <a:latin typeface="腾讯和平精英体" panose="00020600040101010101" charset="-122"/>
              <a:ea typeface="腾讯和平精英体" panose="00020600040101010101" charset="-122"/>
              <a:cs typeface="腾讯和平精英体" panose="00020600040101010101" charset="-122"/>
            </a:endParaRPr>
          </a:p>
          <a:p>
            <a:r>
              <a:rPr lang="zh-CN" altLang="en-US" sz="3200">
                <a:latin typeface="腾讯和平精英体" panose="00020600040101010101" charset="-122"/>
                <a:ea typeface="腾讯和平精英体" panose="00020600040101010101" charset="-122"/>
                <a:cs typeface="腾讯和平精英体" panose="00020600040101010101" charset="-122"/>
              </a:rPr>
              <a:t>在四个角上</a:t>
            </a:r>
            <a:endParaRPr lang="zh-CN" altLang="en-US" sz="3200">
              <a:latin typeface="腾讯和平精英体" panose="00020600040101010101" charset="-122"/>
              <a:ea typeface="腾讯和平精英体" panose="00020600040101010101" charset="-122"/>
              <a:cs typeface="腾讯和平精英体" panose="00020600040101010101" charset="-122"/>
            </a:endParaRPr>
          </a:p>
        </p:txBody>
      </p:sp>
    </p:spTree>
    <p:custDataLst>
      <p:tags r:id="rId7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直角三角形 5"/>
          <p:cNvSpPr/>
          <p:nvPr/>
        </p:nvSpPr>
        <p:spPr>
          <a:xfrm>
            <a:off x="8255" y="6517640"/>
            <a:ext cx="340360" cy="340360"/>
          </a:xfrm>
          <a:prstGeom prst="rtTriangl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直角三角形 6"/>
          <p:cNvSpPr/>
          <p:nvPr/>
        </p:nvSpPr>
        <p:spPr>
          <a:xfrm rot="5400000">
            <a:off x="0" y="0"/>
            <a:ext cx="340360" cy="340360"/>
          </a:xfrm>
          <a:prstGeom prst="rtTriangl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" name="直角三角形 7"/>
          <p:cNvSpPr/>
          <p:nvPr/>
        </p:nvSpPr>
        <p:spPr>
          <a:xfrm rot="10800000">
            <a:off x="11851640" y="0"/>
            <a:ext cx="340360" cy="340360"/>
          </a:xfrm>
          <a:prstGeom prst="rtTriangl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" name="直角三角形 8"/>
          <p:cNvSpPr/>
          <p:nvPr/>
        </p:nvSpPr>
        <p:spPr>
          <a:xfrm rot="16200000">
            <a:off x="11851640" y="6517640"/>
            <a:ext cx="340360" cy="340360"/>
          </a:xfrm>
          <a:prstGeom prst="rtTriangl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2" name="圆角矩形 11"/>
          <p:cNvSpPr/>
          <p:nvPr/>
        </p:nvSpPr>
        <p:spPr>
          <a:xfrm>
            <a:off x="10532745" y="518160"/>
            <a:ext cx="1221740" cy="549275"/>
          </a:xfrm>
          <a:prstGeom prst="roundRect">
            <a:avLst/>
          </a:prstGeom>
          <a:blipFill rotWithShape="1">
            <a:blip r:embed="rId1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13" name="肘形连接符 12"/>
          <p:cNvCxnSpPr/>
          <p:nvPr/>
        </p:nvCxnSpPr>
        <p:spPr>
          <a:xfrm>
            <a:off x="9526905" y="356235"/>
            <a:ext cx="2289810" cy="814705"/>
          </a:xfrm>
          <a:prstGeom prst="bentConnector3">
            <a:avLst>
              <a:gd name="adj1" fmla="val 37881"/>
            </a:avLst>
          </a:prstGeom>
          <a:ln w="76200">
            <a:solidFill>
              <a:srgbClr val="00B0F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14" name="直角三角形 13"/>
          <p:cNvSpPr/>
          <p:nvPr/>
        </p:nvSpPr>
        <p:spPr>
          <a:xfrm>
            <a:off x="10407015" y="944245"/>
            <a:ext cx="226695" cy="226695"/>
          </a:xfrm>
          <a:prstGeom prst="rtTriangl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5" name="直角三角形 14"/>
          <p:cNvSpPr/>
          <p:nvPr/>
        </p:nvSpPr>
        <p:spPr>
          <a:xfrm rot="10800000">
            <a:off x="11590020" y="347345"/>
            <a:ext cx="226695" cy="226695"/>
          </a:xfrm>
          <a:prstGeom prst="rtTriangl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" name="图文框 3"/>
          <p:cNvSpPr/>
          <p:nvPr/>
        </p:nvSpPr>
        <p:spPr>
          <a:xfrm>
            <a:off x="348615" y="318770"/>
            <a:ext cx="11553825" cy="6272530"/>
          </a:xfrm>
          <a:prstGeom prst="frame">
            <a:avLst>
              <a:gd name="adj1" fmla="val 1322"/>
            </a:avLst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3722370" y="4606925"/>
            <a:ext cx="4064000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>
                <a:latin typeface="腾讯和平精英体" panose="00020600040101010101" charset="-122"/>
                <a:ea typeface="腾讯和平精英体" panose="00020600040101010101" charset="-122"/>
              </a:rPr>
              <a:t>将接收机天线</a:t>
            </a:r>
            <a:endParaRPr lang="zh-CN" altLang="en-US" sz="2800">
              <a:latin typeface="腾讯和平精英体" panose="00020600040101010101" charset="-122"/>
              <a:ea typeface="腾讯和平精英体" panose="00020600040101010101" charset="-122"/>
            </a:endParaRPr>
          </a:p>
          <a:p>
            <a:r>
              <a:rPr lang="zh-CN" altLang="en-US" sz="2800">
                <a:latin typeface="腾讯和平精英体" panose="00020600040101010101" charset="-122"/>
                <a:ea typeface="腾讯和平精英体" panose="00020600040101010101" charset="-122"/>
              </a:rPr>
              <a:t>安装至底板最后</a:t>
            </a:r>
            <a:endParaRPr lang="zh-CN" altLang="en-US" sz="2800">
              <a:latin typeface="腾讯和平精英体" panose="00020600040101010101" charset="-122"/>
              <a:ea typeface="腾讯和平精英体" panose="00020600040101010101" charset="-122"/>
            </a:endParaRPr>
          </a:p>
        </p:txBody>
      </p:sp>
      <p:sp>
        <p:nvSpPr>
          <p:cNvPr id="17" name="圆角矩形 16"/>
          <p:cNvSpPr/>
          <p:nvPr/>
        </p:nvSpPr>
        <p:spPr>
          <a:xfrm>
            <a:off x="1034415" y="944245"/>
            <a:ext cx="2974975" cy="2092960"/>
          </a:xfrm>
          <a:prstGeom prst="roundRect">
            <a:avLst/>
          </a:prstGeom>
          <a:blipFill rotWithShape="1">
            <a:blip r:embed="rId2"/>
            <a:stretch>
              <a:fillRect/>
            </a:stretch>
          </a:blipFill>
          <a:ln w="38100">
            <a:solidFill>
              <a:srgbClr val="00B0F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9" name="圆角矩形 18"/>
          <p:cNvSpPr/>
          <p:nvPr/>
        </p:nvSpPr>
        <p:spPr>
          <a:xfrm>
            <a:off x="1035050" y="3664585"/>
            <a:ext cx="2543175" cy="2385695"/>
          </a:xfrm>
          <a:prstGeom prst="roundRect">
            <a:avLst/>
          </a:prstGeom>
          <a:blipFill rotWithShape="1">
            <a:blip r:embed="rId3"/>
            <a:stretch>
              <a:fillRect/>
            </a:stretch>
          </a:blipFill>
          <a:ln w="38100">
            <a:solidFill>
              <a:srgbClr val="00B0F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2" name="文本框 21"/>
          <p:cNvSpPr txBox="1"/>
          <p:nvPr/>
        </p:nvSpPr>
        <p:spPr>
          <a:xfrm>
            <a:off x="5577840" y="242697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en-US" altLang="zh-CN"/>
          </a:p>
        </p:txBody>
      </p:sp>
      <p:cxnSp>
        <p:nvCxnSpPr>
          <p:cNvPr id="2" name="肘形连接符 1"/>
          <p:cNvCxnSpPr/>
          <p:nvPr/>
        </p:nvCxnSpPr>
        <p:spPr>
          <a:xfrm rot="5400000" flipV="1">
            <a:off x="2982595" y="2603500"/>
            <a:ext cx="4955540" cy="1936115"/>
          </a:xfrm>
          <a:prstGeom prst="bentConnector3">
            <a:avLst>
              <a:gd name="adj1" fmla="val 66446"/>
            </a:avLst>
          </a:prstGeom>
          <a:ln w="76200">
            <a:solidFill>
              <a:srgbClr val="00B0F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3" name="圆角矩形 2"/>
          <p:cNvSpPr/>
          <p:nvPr/>
        </p:nvSpPr>
        <p:spPr>
          <a:xfrm rot="5400000">
            <a:off x="6444615" y="-700405"/>
            <a:ext cx="1850390" cy="4664710"/>
          </a:xfrm>
          <a:prstGeom prst="roundRect">
            <a:avLst/>
          </a:prstGeom>
          <a:blipFill rotWithShape="1">
            <a:blip r:embed="rId4"/>
            <a:stretch>
              <a:fillRect/>
            </a:stretch>
          </a:blipFill>
          <a:ln w="38100">
            <a:solidFill>
              <a:srgbClr val="00B0F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5282565" y="2762250"/>
            <a:ext cx="533844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>
                <a:latin typeface="腾讯和平精英体" panose="00020600040101010101" charset="-122"/>
                <a:ea typeface="腾讯和平精英体" panose="00020600040101010101" charset="-122"/>
              </a:rPr>
              <a:t>将侧板对应安装到铝柱</a:t>
            </a:r>
            <a:r>
              <a:rPr lang="zh-CN" altLang="en-US" sz="2800">
                <a:latin typeface="腾讯和平精英体" panose="00020600040101010101" charset="-122"/>
                <a:ea typeface="腾讯和平精英体" panose="00020600040101010101" charset="-122"/>
              </a:rPr>
              <a:t>上</a:t>
            </a:r>
            <a:endParaRPr lang="zh-CN" altLang="en-US" sz="2800">
              <a:latin typeface="腾讯和平精英体" panose="00020600040101010101" charset="-122"/>
              <a:ea typeface="腾讯和平精英体" panose="00020600040101010101" charset="-122"/>
            </a:endParaRPr>
          </a:p>
        </p:txBody>
      </p:sp>
      <p:sp>
        <p:nvSpPr>
          <p:cNvPr id="10" name="圆角矩形 9"/>
          <p:cNvSpPr/>
          <p:nvPr/>
        </p:nvSpPr>
        <p:spPr>
          <a:xfrm rot="5400000">
            <a:off x="6577965" y="3632835"/>
            <a:ext cx="1824990" cy="1416685"/>
          </a:xfrm>
          <a:prstGeom prst="roundRect">
            <a:avLst/>
          </a:prstGeom>
          <a:blipFill rotWithShape="1">
            <a:blip r:embed="rId5"/>
            <a:stretch>
              <a:fillRect/>
            </a:stretch>
          </a:blipFill>
          <a:ln w="38100">
            <a:solidFill>
              <a:srgbClr val="00B0F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1" name="圆角矩形 10"/>
          <p:cNvSpPr/>
          <p:nvPr/>
        </p:nvSpPr>
        <p:spPr>
          <a:xfrm rot="10800000">
            <a:off x="8552815" y="3429000"/>
            <a:ext cx="3035935" cy="1933575"/>
          </a:xfrm>
          <a:prstGeom prst="roundRect">
            <a:avLst/>
          </a:prstGeom>
          <a:blipFill rotWithShape="1">
            <a:blip r:embed="rId6"/>
            <a:stretch>
              <a:fillRect/>
            </a:stretch>
          </a:blipFill>
          <a:ln w="38100">
            <a:solidFill>
              <a:srgbClr val="00B0F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6911975" y="5472430"/>
            <a:ext cx="5338445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>
                <a:latin typeface="腾讯和平精英体" panose="00020600040101010101" charset="-122"/>
                <a:ea typeface="腾讯和平精英体" panose="00020600040101010101" charset="-122"/>
              </a:rPr>
              <a:t>将分电板打印件安装于底板</a:t>
            </a:r>
            <a:r>
              <a:rPr lang="en-US" altLang="zh-CN" sz="2800">
                <a:latin typeface="腾讯和平精英体" panose="00020600040101010101" charset="-122"/>
                <a:ea typeface="腾讯和平精英体" panose="00020600040101010101" charset="-122"/>
              </a:rPr>
              <a:t> </a:t>
            </a:r>
            <a:endParaRPr lang="en-US" altLang="zh-CN" sz="2800">
              <a:latin typeface="腾讯和平精英体" panose="00020600040101010101" charset="-122"/>
              <a:ea typeface="腾讯和平精英体" panose="00020600040101010101" charset="-122"/>
            </a:endParaRPr>
          </a:p>
          <a:p>
            <a:r>
              <a:rPr lang="zh-CN" altLang="en-US" sz="2800">
                <a:latin typeface="腾讯和平精英体" panose="00020600040101010101" charset="-122"/>
                <a:ea typeface="腾讯和平精英体" panose="00020600040101010101" charset="-122"/>
              </a:rPr>
              <a:t>将分电板安装于</a:t>
            </a:r>
            <a:r>
              <a:rPr lang="zh-CN" altLang="en-US" sz="2800">
                <a:latin typeface="腾讯和平精英体" panose="00020600040101010101" charset="-122"/>
                <a:ea typeface="腾讯和平精英体" panose="00020600040101010101" charset="-122"/>
              </a:rPr>
              <a:t>打印件</a:t>
            </a:r>
            <a:endParaRPr lang="zh-CN" altLang="en-US" sz="2800">
              <a:latin typeface="腾讯和平精英体" panose="00020600040101010101" charset="-122"/>
              <a:ea typeface="腾讯和平精英体" panose="00020600040101010101" charset="-122"/>
            </a:endParaRPr>
          </a:p>
        </p:txBody>
      </p:sp>
    </p:spTree>
    <p:custDataLst>
      <p:tags r:id="rId7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直角三角形 5"/>
          <p:cNvSpPr/>
          <p:nvPr/>
        </p:nvSpPr>
        <p:spPr>
          <a:xfrm>
            <a:off x="8255" y="6517640"/>
            <a:ext cx="340360" cy="340360"/>
          </a:xfrm>
          <a:prstGeom prst="rtTriangl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直角三角形 6"/>
          <p:cNvSpPr/>
          <p:nvPr/>
        </p:nvSpPr>
        <p:spPr>
          <a:xfrm rot="5400000">
            <a:off x="0" y="0"/>
            <a:ext cx="340360" cy="340360"/>
          </a:xfrm>
          <a:prstGeom prst="rtTriangl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" name="直角三角形 7"/>
          <p:cNvSpPr/>
          <p:nvPr/>
        </p:nvSpPr>
        <p:spPr>
          <a:xfrm rot="10800000">
            <a:off x="11851640" y="0"/>
            <a:ext cx="340360" cy="340360"/>
          </a:xfrm>
          <a:prstGeom prst="rtTriangl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" name="直角三角形 8"/>
          <p:cNvSpPr/>
          <p:nvPr/>
        </p:nvSpPr>
        <p:spPr>
          <a:xfrm rot="16200000">
            <a:off x="11851640" y="6517640"/>
            <a:ext cx="340360" cy="340360"/>
          </a:xfrm>
          <a:prstGeom prst="rtTriangl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2" name="圆角矩形 11"/>
          <p:cNvSpPr/>
          <p:nvPr/>
        </p:nvSpPr>
        <p:spPr>
          <a:xfrm>
            <a:off x="10532745" y="518160"/>
            <a:ext cx="1221740" cy="549275"/>
          </a:xfrm>
          <a:prstGeom prst="roundRect">
            <a:avLst/>
          </a:prstGeom>
          <a:blipFill rotWithShape="1">
            <a:blip r:embed="rId1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13" name="肘形连接符 12"/>
          <p:cNvCxnSpPr/>
          <p:nvPr/>
        </p:nvCxnSpPr>
        <p:spPr>
          <a:xfrm>
            <a:off x="9526905" y="356235"/>
            <a:ext cx="2289810" cy="814705"/>
          </a:xfrm>
          <a:prstGeom prst="bentConnector3">
            <a:avLst>
              <a:gd name="adj1" fmla="val 37881"/>
            </a:avLst>
          </a:prstGeom>
          <a:ln w="76200">
            <a:solidFill>
              <a:srgbClr val="00B0F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14" name="直角三角形 13"/>
          <p:cNvSpPr/>
          <p:nvPr/>
        </p:nvSpPr>
        <p:spPr>
          <a:xfrm>
            <a:off x="10407015" y="944245"/>
            <a:ext cx="226695" cy="226695"/>
          </a:xfrm>
          <a:prstGeom prst="rtTriangl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5" name="直角三角形 14"/>
          <p:cNvSpPr/>
          <p:nvPr/>
        </p:nvSpPr>
        <p:spPr>
          <a:xfrm rot="10800000">
            <a:off x="11590020" y="347345"/>
            <a:ext cx="226695" cy="226695"/>
          </a:xfrm>
          <a:prstGeom prst="rtTriangl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" name="图文框 3"/>
          <p:cNvSpPr/>
          <p:nvPr/>
        </p:nvSpPr>
        <p:spPr>
          <a:xfrm>
            <a:off x="348615" y="318770"/>
            <a:ext cx="11553825" cy="6272530"/>
          </a:xfrm>
          <a:prstGeom prst="frame">
            <a:avLst>
              <a:gd name="adj1" fmla="val 1322"/>
            </a:avLst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5577840" y="242697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en-US" altLang="zh-CN"/>
          </a:p>
        </p:txBody>
      </p:sp>
      <p:sp>
        <p:nvSpPr>
          <p:cNvPr id="24" name="文本框 23"/>
          <p:cNvSpPr txBox="1"/>
          <p:nvPr/>
        </p:nvSpPr>
        <p:spPr>
          <a:xfrm>
            <a:off x="5087620" y="3975735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en-US" altLang="zh-CN"/>
          </a:p>
        </p:txBody>
      </p:sp>
      <p:sp>
        <p:nvSpPr>
          <p:cNvPr id="5" name="圆角矩形 4"/>
          <p:cNvSpPr/>
          <p:nvPr/>
        </p:nvSpPr>
        <p:spPr>
          <a:xfrm>
            <a:off x="784225" y="777875"/>
            <a:ext cx="3362325" cy="2994660"/>
          </a:xfrm>
          <a:prstGeom prst="roundRect">
            <a:avLst/>
          </a:prstGeom>
          <a:blipFill rotWithShape="1">
            <a:blip r:embed="rId2"/>
            <a:stretch>
              <a:fillRect/>
            </a:stretch>
          </a:blipFill>
          <a:ln w="76200">
            <a:solidFill>
              <a:srgbClr val="00B0F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4690110" y="944245"/>
            <a:ext cx="544893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>
                <a:latin typeface="腾讯和平精英体" panose="00020600040101010101" charset="-122"/>
                <a:ea typeface="腾讯和平精英体" panose="00020600040101010101" charset="-122"/>
                <a:cs typeface="腾讯和平精英体" panose="00020600040101010101" charset="-122"/>
              </a:rPr>
              <a:t>将</a:t>
            </a:r>
            <a:r>
              <a:rPr lang="en-US" altLang="zh-CN" sz="2400">
                <a:latin typeface="腾讯和平精英体" panose="00020600040101010101" charset="-122"/>
                <a:ea typeface="腾讯和平精英体" panose="00020600040101010101" charset="-122"/>
                <a:cs typeface="腾讯和平精英体" panose="00020600040101010101" charset="-122"/>
              </a:rPr>
              <a:t>SMA</a:t>
            </a:r>
            <a:r>
              <a:rPr lang="zh-CN" altLang="en-US" sz="2400">
                <a:latin typeface="腾讯和平精英体" panose="00020600040101010101" charset="-122"/>
                <a:ea typeface="腾讯和平精英体" panose="00020600040101010101" charset="-122"/>
                <a:cs typeface="腾讯和平精英体" panose="00020600040101010101" charset="-122"/>
              </a:rPr>
              <a:t>天线座安装于机架尾部铝柱</a:t>
            </a:r>
            <a:endParaRPr lang="zh-CN" altLang="en-US" sz="2400">
              <a:latin typeface="腾讯和平精英体" panose="00020600040101010101" charset="-122"/>
              <a:ea typeface="腾讯和平精英体" panose="00020600040101010101" charset="-122"/>
              <a:cs typeface="腾讯和平精英体" panose="00020600040101010101" charset="-122"/>
            </a:endParaRPr>
          </a:p>
        </p:txBody>
      </p:sp>
      <p:sp>
        <p:nvSpPr>
          <p:cNvPr id="3" name="圆角矩形 2"/>
          <p:cNvSpPr/>
          <p:nvPr/>
        </p:nvSpPr>
        <p:spPr>
          <a:xfrm>
            <a:off x="7753350" y="2678430"/>
            <a:ext cx="3458845" cy="3498215"/>
          </a:xfrm>
          <a:prstGeom prst="roundRect">
            <a:avLst/>
          </a:prstGeom>
          <a:blipFill rotWithShape="1">
            <a:blip r:embed="rId3"/>
            <a:stretch>
              <a:fillRect/>
            </a:stretch>
          </a:blipFill>
          <a:ln w="76200">
            <a:solidFill>
              <a:srgbClr val="00B0F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10" name="肘形连接符 9"/>
          <p:cNvCxnSpPr/>
          <p:nvPr/>
        </p:nvCxnSpPr>
        <p:spPr>
          <a:xfrm flipV="1">
            <a:off x="958850" y="1630680"/>
            <a:ext cx="8818880" cy="2674620"/>
          </a:xfrm>
          <a:prstGeom prst="bentConnector3">
            <a:avLst>
              <a:gd name="adj1" fmla="val 56264"/>
            </a:avLst>
          </a:prstGeom>
          <a:ln w="38100">
            <a:solidFill>
              <a:srgbClr val="00B0F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11" name="文本框 10"/>
          <p:cNvSpPr txBox="1"/>
          <p:nvPr/>
        </p:nvSpPr>
        <p:spPr>
          <a:xfrm>
            <a:off x="1502410" y="4953635"/>
            <a:ext cx="625030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>
                <a:latin typeface="腾讯和平精英体" panose="00020600040101010101" charset="-122"/>
                <a:ea typeface="腾讯和平精英体" panose="00020600040101010101" charset="-122"/>
                <a:cs typeface="腾讯和平精英体" panose="00020600040101010101" charset="-122"/>
              </a:rPr>
              <a:t>将</a:t>
            </a:r>
            <a:r>
              <a:rPr lang="en-US" altLang="zh-CN" sz="2400">
                <a:latin typeface="腾讯和平精英体" panose="00020600040101010101" charset="-122"/>
                <a:ea typeface="腾讯和平精英体" panose="00020600040101010101" charset="-122"/>
                <a:cs typeface="腾讯和平精英体" panose="00020600040101010101" charset="-122"/>
              </a:rPr>
              <a:t>GPS</a:t>
            </a:r>
            <a:r>
              <a:rPr lang="zh-CN" altLang="en-US" sz="2400">
                <a:latin typeface="腾讯和平精英体" panose="00020600040101010101" charset="-122"/>
                <a:ea typeface="腾讯和平精英体" panose="00020600040101010101" charset="-122"/>
                <a:cs typeface="腾讯和平精英体" panose="00020600040101010101" charset="-122"/>
              </a:rPr>
              <a:t>天线座安装于</a:t>
            </a:r>
            <a:r>
              <a:rPr lang="en-US" altLang="zh-CN" sz="2400">
                <a:latin typeface="腾讯和平精英体" panose="00020600040101010101" charset="-122"/>
                <a:ea typeface="腾讯和平精英体" panose="00020600040101010101" charset="-122"/>
                <a:cs typeface="腾讯和平精英体" panose="00020600040101010101" charset="-122"/>
              </a:rPr>
              <a:t>SMA</a:t>
            </a:r>
            <a:r>
              <a:rPr lang="zh-CN" altLang="en-US" sz="2400">
                <a:latin typeface="腾讯和平精英体" panose="00020600040101010101" charset="-122"/>
                <a:ea typeface="腾讯和平精英体" panose="00020600040101010101" charset="-122"/>
                <a:cs typeface="腾讯和平精英体" panose="00020600040101010101" charset="-122"/>
              </a:rPr>
              <a:t>天线座尾部</a:t>
            </a:r>
            <a:r>
              <a:rPr lang="en-US" altLang="zh-CN" sz="2400">
                <a:latin typeface="腾讯和平精英体" panose="00020600040101010101" charset="-122"/>
                <a:ea typeface="腾讯和平精英体" panose="00020600040101010101" charset="-122"/>
                <a:cs typeface="腾讯和平精英体" panose="00020600040101010101" charset="-122"/>
              </a:rPr>
              <a:t> </a:t>
            </a:r>
            <a:endParaRPr lang="en-US" altLang="zh-CN" sz="2400">
              <a:latin typeface="腾讯和平精英体" panose="00020600040101010101" charset="-122"/>
              <a:ea typeface="腾讯和平精英体" panose="00020600040101010101" charset="-122"/>
              <a:cs typeface="腾讯和平精英体" panose="00020600040101010101" charset="-122"/>
            </a:endParaRPr>
          </a:p>
          <a:p>
            <a:r>
              <a:rPr lang="zh-CN" altLang="en-US" sz="2400">
                <a:latin typeface="腾讯和平精英体" panose="00020600040101010101" charset="-122"/>
                <a:ea typeface="腾讯和平精英体" panose="00020600040101010101" charset="-122"/>
                <a:cs typeface="腾讯和平精英体" panose="00020600040101010101" charset="-122"/>
              </a:rPr>
              <a:t>并于</a:t>
            </a:r>
            <a:r>
              <a:rPr lang="zh-CN" altLang="en-US" sz="2400">
                <a:latin typeface="腾讯和平精英体" panose="00020600040101010101" charset="-122"/>
                <a:ea typeface="腾讯和平精英体" panose="00020600040101010101" charset="-122"/>
                <a:cs typeface="腾讯和平精英体" panose="00020600040101010101" charset="-122"/>
              </a:rPr>
              <a:t>圆圈处拧入</a:t>
            </a:r>
            <a:r>
              <a:rPr lang="en-US" altLang="zh-CN" sz="2400">
                <a:latin typeface="腾讯和平精英体" panose="00020600040101010101" charset="-122"/>
                <a:ea typeface="腾讯和平精英体" panose="00020600040101010101" charset="-122"/>
                <a:cs typeface="腾讯和平精英体" panose="00020600040101010101" charset="-122"/>
              </a:rPr>
              <a:t>M2*6</a:t>
            </a:r>
            <a:r>
              <a:rPr lang="zh-CN" altLang="en-US" sz="2400">
                <a:latin typeface="腾讯和平精英体" panose="00020600040101010101" charset="-122"/>
                <a:ea typeface="腾讯和平精英体" panose="00020600040101010101" charset="-122"/>
                <a:cs typeface="腾讯和平精英体" panose="00020600040101010101" charset="-122"/>
              </a:rPr>
              <a:t>固定</a:t>
            </a:r>
            <a:r>
              <a:rPr lang="zh-CN" altLang="en-US" sz="2400">
                <a:latin typeface="腾讯和平精英体" panose="00020600040101010101" charset="-122"/>
                <a:ea typeface="腾讯和平精英体" panose="00020600040101010101" charset="-122"/>
                <a:cs typeface="腾讯和平精英体" panose="00020600040101010101" charset="-122"/>
              </a:rPr>
              <a:t>螺丝</a:t>
            </a:r>
            <a:endParaRPr lang="zh-CN" altLang="en-US" sz="2400">
              <a:latin typeface="腾讯和平精英体" panose="00020600040101010101" charset="-122"/>
              <a:ea typeface="腾讯和平精英体" panose="00020600040101010101" charset="-122"/>
              <a:cs typeface="腾讯和平精英体" panose="00020600040101010101" charset="-122"/>
            </a:endParaRPr>
          </a:p>
        </p:txBody>
      </p:sp>
      <p:sp>
        <p:nvSpPr>
          <p:cNvPr id="16" name="同心圆 15"/>
          <p:cNvSpPr/>
          <p:nvPr/>
        </p:nvSpPr>
        <p:spPr>
          <a:xfrm>
            <a:off x="8446135" y="3248025"/>
            <a:ext cx="643890" cy="634365"/>
          </a:xfrm>
          <a:prstGeom prst="donut">
            <a:avLst>
              <a:gd name="adj" fmla="val 8040"/>
            </a:avLst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</p:spTree>
    <p:custDataLst>
      <p:tags r:id="rId4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直角三角形 5"/>
          <p:cNvSpPr/>
          <p:nvPr/>
        </p:nvSpPr>
        <p:spPr>
          <a:xfrm>
            <a:off x="8255" y="6517640"/>
            <a:ext cx="340360" cy="340360"/>
          </a:xfrm>
          <a:prstGeom prst="rtTriangl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直角三角形 6"/>
          <p:cNvSpPr/>
          <p:nvPr/>
        </p:nvSpPr>
        <p:spPr>
          <a:xfrm rot="5400000">
            <a:off x="0" y="0"/>
            <a:ext cx="340360" cy="340360"/>
          </a:xfrm>
          <a:prstGeom prst="rtTriangl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" name="直角三角形 7"/>
          <p:cNvSpPr/>
          <p:nvPr/>
        </p:nvSpPr>
        <p:spPr>
          <a:xfrm rot="10800000">
            <a:off x="11851640" y="0"/>
            <a:ext cx="340360" cy="340360"/>
          </a:xfrm>
          <a:prstGeom prst="rtTriangl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" name="直角三角形 8"/>
          <p:cNvSpPr/>
          <p:nvPr/>
        </p:nvSpPr>
        <p:spPr>
          <a:xfrm rot="16200000">
            <a:off x="11851640" y="6517640"/>
            <a:ext cx="340360" cy="340360"/>
          </a:xfrm>
          <a:prstGeom prst="rtTriangl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2" name="圆角矩形 11"/>
          <p:cNvSpPr/>
          <p:nvPr/>
        </p:nvSpPr>
        <p:spPr>
          <a:xfrm>
            <a:off x="10532745" y="518160"/>
            <a:ext cx="1221740" cy="549275"/>
          </a:xfrm>
          <a:prstGeom prst="roundRect">
            <a:avLst/>
          </a:prstGeom>
          <a:blipFill rotWithShape="1">
            <a:blip r:embed="rId1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13" name="肘形连接符 12"/>
          <p:cNvCxnSpPr/>
          <p:nvPr/>
        </p:nvCxnSpPr>
        <p:spPr>
          <a:xfrm>
            <a:off x="9526905" y="356235"/>
            <a:ext cx="2289810" cy="814705"/>
          </a:xfrm>
          <a:prstGeom prst="bentConnector3">
            <a:avLst>
              <a:gd name="adj1" fmla="val 37881"/>
            </a:avLst>
          </a:prstGeom>
          <a:ln w="76200">
            <a:solidFill>
              <a:srgbClr val="00B0F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14" name="直角三角形 13"/>
          <p:cNvSpPr/>
          <p:nvPr/>
        </p:nvSpPr>
        <p:spPr>
          <a:xfrm>
            <a:off x="10407015" y="944245"/>
            <a:ext cx="226695" cy="226695"/>
          </a:xfrm>
          <a:prstGeom prst="rtTriangl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5" name="直角三角形 14"/>
          <p:cNvSpPr/>
          <p:nvPr/>
        </p:nvSpPr>
        <p:spPr>
          <a:xfrm rot="10800000">
            <a:off x="11590020" y="347345"/>
            <a:ext cx="226695" cy="226695"/>
          </a:xfrm>
          <a:prstGeom prst="rtTriangl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" name="图文框 3"/>
          <p:cNvSpPr/>
          <p:nvPr/>
        </p:nvSpPr>
        <p:spPr>
          <a:xfrm>
            <a:off x="348615" y="318770"/>
            <a:ext cx="11553825" cy="6272530"/>
          </a:xfrm>
          <a:prstGeom prst="frame">
            <a:avLst>
              <a:gd name="adj1" fmla="val 1322"/>
            </a:avLst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5577840" y="242697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en-US" altLang="zh-CN"/>
          </a:p>
        </p:txBody>
      </p:sp>
      <p:sp>
        <p:nvSpPr>
          <p:cNvPr id="18" name="圆角矩形 17"/>
          <p:cNvSpPr/>
          <p:nvPr/>
        </p:nvSpPr>
        <p:spPr>
          <a:xfrm>
            <a:off x="938530" y="664845"/>
            <a:ext cx="2055495" cy="5629275"/>
          </a:xfrm>
          <a:prstGeom prst="roundRect">
            <a:avLst/>
          </a:prstGeom>
          <a:blipFill rotWithShape="1">
            <a:blip r:embed="rId2"/>
            <a:stretch>
              <a:fillRect/>
            </a:stretch>
          </a:blipFill>
          <a:ln w="38100">
            <a:solidFill>
              <a:srgbClr val="00B0F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0" name="文本框 19"/>
          <p:cNvSpPr txBox="1"/>
          <p:nvPr/>
        </p:nvSpPr>
        <p:spPr>
          <a:xfrm>
            <a:off x="3303905" y="874395"/>
            <a:ext cx="514921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>
                <a:latin typeface="腾讯和平精英体" panose="00020600040101010101" charset="-122"/>
                <a:ea typeface="腾讯和平精英体" panose="00020600040101010101" charset="-122"/>
                <a:cs typeface="腾讯和平精英体" panose="00020600040101010101" charset="-122"/>
              </a:rPr>
              <a:t>       </a:t>
            </a:r>
            <a:r>
              <a:rPr lang="zh-CN" altLang="en-US" sz="2400">
                <a:latin typeface="腾讯和平精英体" panose="00020600040101010101" charset="-122"/>
                <a:ea typeface="腾讯和平精英体" panose="00020600040101010101" charset="-122"/>
                <a:cs typeface="腾讯和平精英体" panose="00020600040101010101" charset="-122"/>
              </a:rPr>
              <a:t>将顶板安于铝柱与</a:t>
            </a:r>
            <a:r>
              <a:rPr lang="en-US" altLang="zh-CN" sz="2400">
                <a:latin typeface="腾讯和平精英体" panose="00020600040101010101" charset="-122"/>
                <a:ea typeface="腾讯和平精英体" panose="00020600040101010101" charset="-122"/>
                <a:cs typeface="腾讯和平精英体" panose="00020600040101010101" charset="-122"/>
              </a:rPr>
              <a:t>CNC</a:t>
            </a:r>
            <a:r>
              <a:rPr lang="zh-CN" altLang="en-US" sz="2400">
                <a:latin typeface="腾讯和平精英体" panose="00020600040101010101" charset="-122"/>
                <a:ea typeface="腾讯和平精英体" panose="00020600040101010101" charset="-122"/>
                <a:cs typeface="腾讯和平精英体" panose="00020600040101010101" charset="-122"/>
              </a:rPr>
              <a:t>上</a:t>
            </a:r>
            <a:endParaRPr lang="zh-CN" altLang="en-US" sz="2400">
              <a:latin typeface="腾讯和平精英体" panose="00020600040101010101" charset="-122"/>
              <a:ea typeface="腾讯和平精英体" panose="00020600040101010101" charset="-122"/>
              <a:cs typeface="腾讯和平精英体" panose="00020600040101010101" charset="-122"/>
            </a:endParaRPr>
          </a:p>
          <a:p>
            <a:r>
              <a:rPr lang="zh-CN" altLang="en-US" sz="2400">
                <a:latin typeface="腾讯和平精英体" panose="00020600040101010101" charset="-122"/>
                <a:ea typeface="腾讯和平精英体" panose="00020600040101010101" charset="-122"/>
                <a:cs typeface="腾讯和平精英体" panose="00020600040101010101" charset="-122"/>
              </a:rPr>
              <a:t>以及防滑垫</a:t>
            </a:r>
            <a:endParaRPr lang="zh-CN" altLang="en-US" sz="2400">
              <a:latin typeface="腾讯和平精英体" panose="00020600040101010101" charset="-122"/>
              <a:ea typeface="腾讯和平精英体" panose="00020600040101010101" charset="-122"/>
              <a:cs typeface="腾讯和平精英体" panose="00020600040101010101" charset="-122"/>
            </a:endParaRPr>
          </a:p>
        </p:txBody>
      </p:sp>
      <p:cxnSp>
        <p:nvCxnSpPr>
          <p:cNvPr id="21" name="肘形连接符 20"/>
          <p:cNvCxnSpPr/>
          <p:nvPr/>
        </p:nvCxnSpPr>
        <p:spPr>
          <a:xfrm rot="5400000">
            <a:off x="2729230" y="1275080"/>
            <a:ext cx="5485130" cy="4264025"/>
          </a:xfrm>
          <a:prstGeom prst="bentConnector3">
            <a:avLst>
              <a:gd name="adj1" fmla="val 22094"/>
            </a:avLst>
          </a:prstGeom>
          <a:ln w="76200">
            <a:solidFill>
              <a:srgbClr val="00B0F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23" name="圆角矩形 22"/>
          <p:cNvSpPr/>
          <p:nvPr/>
        </p:nvSpPr>
        <p:spPr>
          <a:xfrm>
            <a:off x="3604260" y="2129155"/>
            <a:ext cx="2055495" cy="1299845"/>
          </a:xfrm>
          <a:prstGeom prst="roundRect">
            <a:avLst/>
          </a:prstGeom>
          <a:blipFill rotWithShape="1">
            <a:blip r:embed="rId3"/>
            <a:stretch>
              <a:fillRect/>
            </a:stretch>
          </a:blipFill>
          <a:ln w="38100">
            <a:solidFill>
              <a:srgbClr val="00B0F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4" name="文本框 23"/>
          <p:cNvSpPr txBox="1"/>
          <p:nvPr/>
        </p:nvSpPr>
        <p:spPr>
          <a:xfrm>
            <a:off x="5087620" y="3975735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en-US" altLang="zh-CN"/>
          </a:p>
        </p:txBody>
      </p:sp>
      <p:sp>
        <p:nvSpPr>
          <p:cNvPr id="2" name="文本框 1"/>
          <p:cNvSpPr txBox="1"/>
          <p:nvPr/>
        </p:nvSpPr>
        <p:spPr>
          <a:xfrm>
            <a:off x="4036695" y="3556000"/>
            <a:ext cx="406400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>
                <a:latin typeface="腾讯和平精英体" panose="00020600040101010101" charset="-122"/>
                <a:ea typeface="腾讯和平精英体" panose="00020600040101010101" charset="-122"/>
                <a:cs typeface="腾讯和平精英体" panose="00020600040101010101" charset="-122"/>
              </a:rPr>
              <a:t>将</a:t>
            </a:r>
            <a:r>
              <a:rPr lang="en-US" altLang="zh-CN" sz="2400">
                <a:latin typeface="腾讯和平精英体" panose="00020600040101010101" charset="-122"/>
                <a:ea typeface="腾讯和平精英体" panose="00020600040101010101" charset="-122"/>
                <a:cs typeface="腾讯和平精英体" panose="00020600040101010101" charset="-122"/>
              </a:rPr>
              <a:t>USB</a:t>
            </a:r>
            <a:r>
              <a:rPr lang="zh-CN" altLang="en-US" sz="2400">
                <a:latin typeface="腾讯和平精英体" panose="00020600040101010101" charset="-122"/>
                <a:ea typeface="腾讯和平精英体" panose="00020600040101010101" charset="-122"/>
                <a:cs typeface="腾讯和平精英体" panose="00020600040101010101" charset="-122"/>
              </a:rPr>
              <a:t>板固定于顶板前端</a:t>
            </a:r>
            <a:r>
              <a:rPr lang="en-US" altLang="zh-CN" sz="2400">
                <a:latin typeface="腾讯和平精英体" panose="00020600040101010101" charset="-122"/>
                <a:ea typeface="腾讯和平精英体" panose="00020600040101010101" charset="-122"/>
                <a:cs typeface="腾讯和平精英体" panose="00020600040101010101" charset="-122"/>
              </a:rPr>
              <a:t> </a:t>
            </a:r>
            <a:endParaRPr lang="en-US" altLang="zh-CN" sz="2400">
              <a:latin typeface="腾讯和平精英体" panose="00020600040101010101" charset="-122"/>
              <a:ea typeface="腾讯和平精英体" panose="00020600040101010101" charset="-122"/>
              <a:cs typeface="腾讯和平精英体" panose="00020600040101010101" charset="-122"/>
            </a:endParaRPr>
          </a:p>
          <a:p>
            <a:r>
              <a:rPr lang="zh-CN" altLang="en-US" sz="2400">
                <a:latin typeface="腾讯和平精英体" panose="00020600040101010101" charset="-122"/>
                <a:ea typeface="腾讯和平精英体" panose="00020600040101010101" charset="-122"/>
                <a:cs typeface="腾讯和平精英体" panose="00020600040101010101" charset="-122"/>
              </a:rPr>
              <a:t>并拧入</a:t>
            </a:r>
            <a:r>
              <a:rPr lang="en-US" altLang="zh-CN" sz="2400">
                <a:latin typeface="腾讯和平精英体" panose="00020600040101010101" charset="-122"/>
                <a:ea typeface="腾讯和平精英体" panose="00020600040101010101" charset="-122"/>
                <a:cs typeface="腾讯和平精英体" panose="00020600040101010101" charset="-122"/>
              </a:rPr>
              <a:t>M2*10</a:t>
            </a:r>
            <a:r>
              <a:rPr lang="zh-CN" altLang="en-US" sz="2400">
                <a:latin typeface="腾讯和平精英体" panose="00020600040101010101" charset="-122"/>
                <a:ea typeface="腾讯和平精英体" panose="00020600040101010101" charset="-122"/>
                <a:cs typeface="腾讯和平精英体" panose="00020600040101010101" charset="-122"/>
              </a:rPr>
              <a:t>螺丝和螺母</a:t>
            </a:r>
            <a:endParaRPr lang="zh-CN" altLang="en-US" sz="2400">
              <a:latin typeface="腾讯和平精英体" panose="00020600040101010101" charset="-122"/>
              <a:ea typeface="腾讯和平精英体" panose="00020600040101010101" charset="-122"/>
              <a:cs typeface="腾讯和平精英体" panose="00020600040101010101" charset="-122"/>
            </a:endParaRPr>
          </a:p>
        </p:txBody>
      </p:sp>
      <p:sp>
        <p:nvSpPr>
          <p:cNvPr id="3" name="圆角矩形 2"/>
          <p:cNvSpPr/>
          <p:nvPr/>
        </p:nvSpPr>
        <p:spPr>
          <a:xfrm>
            <a:off x="5892800" y="2129155"/>
            <a:ext cx="2055495" cy="1299845"/>
          </a:xfrm>
          <a:prstGeom prst="roundRect">
            <a:avLst/>
          </a:prstGeom>
          <a:blipFill rotWithShape="1">
            <a:blip r:embed="rId4"/>
            <a:stretch>
              <a:fillRect/>
            </a:stretch>
          </a:blipFill>
          <a:ln w="38100">
            <a:solidFill>
              <a:srgbClr val="00B0F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" name="圆角矩形 9"/>
          <p:cNvSpPr/>
          <p:nvPr/>
        </p:nvSpPr>
        <p:spPr>
          <a:xfrm>
            <a:off x="8412480" y="1579245"/>
            <a:ext cx="2859405" cy="2064385"/>
          </a:xfrm>
          <a:prstGeom prst="roundRect">
            <a:avLst/>
          </a:prstGeom>
          <a:blipFill rotWithShape="1">
            <a:blip r:embed="rId5"/>
            <a:stretch>
              <a:fillRect/>
            </a:stretch>
          </a:blipFill>
          <a:ln w="38100">
            <a:solidFill>
              <a:srgbClr val="00B0F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7810500" y="523621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en-US" altLang="zh-CN"/>
          </a:p>
        </p:txBody>
      </p:sp>
      <p:sp>
        <p:nvSpPr>
          <p:cNvPr id="16" name="圆角矩形 15"/>
          <p:cNvSpPr/>
          <p:nvPr/>
        </p:nvSpPr>
        <p:spPr>
          <a:xfrm>
            <a:off x="8453120" y="3910330"/>
            <a:ext cx="2859405" cy="2383790"/>
          </a:xfrm>
          <a:prstGeom prst="roundRect">
            <a:avLst/>
          </a:prstGeom>
          <a:blipFill rotWithShape="1">
            <a:blip r:embed="rId6"/>
            <a:stretch>
              <a:fillRect/>
            </a:stretch>
          </a:blipFill>
          <a:ln w="38100">
            <a:solidFill>
              <a:srgbClr val="00B0F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4036695" y="5068570"/>
            <a:ext cx="40640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>
                <a:latin typeface="腾讯和平精英体" panose="00020600040101010101" charset="-122"/>
                <a:ea typeface="腾讯和平精英体" panose="00020600040101010101" charset="-122"/>
                <a:cs typeface="腾讯和平精英体" panose="00020600040101010101" charset="-122"/>
              </a:rPr>
              <a:t>将</a:t>
            </a:r>
            <a:r>
              <a:rPr lang="en-US" altLang="zh-CN" sz="2400">
                <a:latin typeface="腾讯和平精英体" panose="00020600040101010101" charset="-122"/>
                <a:ea typeface="腾讯和平精英体" panose="00020600040101010101" charset="-122"/>
                <a:cs typeface="腾讯和平精英体" panose="00020600040101010101" charset="-122"/>
              </a:rPr>
              <a:t>M3*8</a:t>
            </a:r>
            <a:r>
              <a:rPr lang="zh-CN" altLang="en-US" sz="2400">
                <a:latin typeface="腾讯和平精英体" panose="00020600040101010101" charset="-122"/>
                <a:ea typeface="腾讯和平精英体" panose="00020600040101010101" charset="-122"/>
                <a:cs typeface="腾讯和平精英体" panose="00020600040101010101" charset="-122"/>
              </a:rPr>
              <a:t>螺丝固定于狗座</a:t>
            </a:r>
            <a:endParaRPr lang="zh-CN" altLang="en-US" sz="2400">
              <a:latin typeface="腾讯和平精英体" panose="00020600040101010101" charset="-122"/>
              <a:ea typeface="腾讯和平精英体" panose="00020600040101010101" charset="-122"/>
              <a:cs typeface="腾讯和平精英体" panose="00020600040101010101" charset="-122"/>
            </a:endParaRPr>
          </a:p>
        </p:txBody>
      </p:sp>
      <p:sp>
        <p:nvSpPr>
          <p:cNvPr id="17" name="同心圆 16"/>
          <p:cNvSpPr/>
          <p:nvPr/>
        </p:nvSpPr>
        <p:spPr>
          <a:xfrm>
            <a:off x="8453120" y="4155440"/>
            <a:ext cx="734060" cy="734060"/>
          </a:xfrm>
          <a:prstGeom prst="donut">
            <a:avLst>
              <a:gd name="adj" fmla="val 8995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9" name="同心圆 18"/>
          <p:cNvSpPr/>
          <p:nvPr/>
        </p:nvSpPr>
        <p:spPr>
          <a:xfrm>
            <a:off x="10513695" y="4139565"/>
            <a:ext cx="734060" cy="734060"/>
          </a:xfrm>
          <a:prstGeom prst="donut">
            <a:avLst>
              <a:gd name="adj" fmla="val 8995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5" name="同心圆 24"/>
          <p:cNvSpPr/>
          <p:nvPr/>
        </p:nvSpPr>
        <p:spPr>
          <a:xfrm>
            <a:off x="8477250" y="5290185"/>
            <a:ext cx="734060" cy="734060"/>
          </a:xfrm>
          <a:prstGeom prst="donut">
            <a:avLst>
              <a:gd name="adj" fmla="val 8995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6" name="同心圆 25"/>
          <p:cNvSpPr/>
          <p:nvPr/>
        </p:nvSpPr>
        <p:spPr>
          <a:xfrm>
            <a:off x="10537825" y="5264785"/>
            <a:ext cx="734060" cy="734060"/>
          </a:xfrm>
          <a:prstGeom prst="donut">
            <a:avLst>
              <a:gd name="adj" fmla="val 8995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</p:spTree>
    <p:custDataLst>
      <p:tags r:id="rId7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直角三角形 5"/>
          <p:cNvSpPr/>
          <p:nvPr/>
        </p:nvSpPr>
        <p:spPr>
          <a:xfrm>
            <a:off x="8255" y="6517640"/>
            <a:ext cx="340360" cy="340360"/>
          </a:xfrm>
          <a:prstGeom prst="rtTriangl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直角三角形 6"/>
          <p:cNvSpPr/>
          <p:nvPr/>
        </p:nvSpPr>
        <p:spPr>
          <a:xfrm rot="5400000">
            <a:off x="0" y="0"/>
            <a:ext cx="340360" cy="340360"/>
          </a:xfrm>
          <a:prstGeom prst="rtTriangl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" name="直角三角形 7"/>
          <p:cNvSpPr/>
          <p:nvPr/>
        </p:nvSpPr>
        <p:spPr>
          <a:xfrm rot="10800000">
            <a:off x="11851640" y="0"/>
            <a:ext cx="340360" cy="340360"/>
          </a:xfrm>
          <a:prstGeom prst="rtTriangl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" name="直角三角形 8"/>
          <p:cNvSpPr/>
          <p:nvPr/>
        </p:nvSpPr>
        <p:spPr>
          <a:xfrm rot="16200000">
            <a:off x="11851640" y="6517640"/>
            <a:ext cx="340360" cy="340360"/>
          </a:xfrm>
          <a:prstGeom prst="rtTriangl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2" name="圆角矩形 11"/>
          <p:cNvSpPr/>
          <p:nvPr/>
        </p:nvSpPr>
        <p:spPr>
          <a:xfrm>
            <a:off x="10532745" y="518160"/>
            <a:ext cx="1221740" cy="549275"/>
          </a:xfrm>
          <a:prstGeom prst="roundRect">
            <a:avLst/>
          </a:prstGeom>
          <a:blipFill rotWithShape="1">
            <a:blip r:embed="rId1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13" name="肘形连接符 12"/>
          <p:cNvCxnSpPr/>
          <p:nvPr/>
        </p:nvCxnSpPr>
        <p:spPr>
          <a:xfrm>
            <a:off x="9526905" y="356235"/>
            <a:ext cx="2289810" cy="814705"/>
          </a:xfrm>
          <a:prstGeom prst="bentConnector3">
            <a:avLst>
              <a:gd name="adj1" fmla="val 37881"/>
            </a:avLst>
          </a:prstGeom>
          <a:ln w="76200">
            <a:solidFill>
              <a:srgbClr val="00B0F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14" name="直角三角形 13"/>
          <p:cNvSpPr/>
          <p:nvPr/>
        </p:nvSpPr>
        <p:spPr>
          <a:xfrm>
            <a:off x="10407015" y="944245"/>
            <a:ext cx="226695" cy="226695"/>
          </a:xfrm>
          <a:prstGeom prst="rtTriangl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5" name="直角三角形 14"/>
          <p:cNvSpPr/>
          <p:nvPr/>
        </p:nvSpPr>
        <p:spPr>
          <a:xfrm rot="10800000">
            <a:off x="11590020" y="347345"/>
            <a:ext cx="226695" cy="226695"/>
          </a:xfrm>
          <a:prstGeom prst="rtTriangl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" name="图文框 3"/>
          <p:cNvSpPr/>
          <p:nvPr/>
        </p:nvSpPr>
        <p:spPr>
          <a:xfrm>
            <a:off x="348615" y="318770"/>
            <a:ext cx="11553825" cy="6272530"/>
          </a:xfrm>
          <a:prstGeom prst="frame">
            <a:avLst>
              <a:gd name="adj1" fmla="val 1322"/>
            </a:avLst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5577840" y="242697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en-US" altLang="zh-CN"/>
          </a:p>
        </p:txBody>
      </p:sp>
      <p:sp>
        <p:nvSpPr>
          <p:cNvPr id="24" name="文本框 23"/>
          <p:cNvSpPr txBox="1"/>
          <p:nvPr/>
        </p:nvSpPr>
        <p:spPr>
          <a:xfrm>
            <a:off x="5087620" y="3975735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en-US" altLang="zh-CN"/>
          </a:p>
        </p:txBody>
      </p:sp>
      <p:sp>
        <p:nvSpPr>
          <p:cNvPr id="11" name="文本框 10"/>
          <p:cNvSpPr txBox="1"/>
          <p:nvPr/>
        </p:nvSpPr>
        <p:spPr>
          <a:xfrm>
            <a:off x="7810500" y="523621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en-US" altLang="zh-CN"/>
          </a:p>
        </p:txBody>
      </p:sp>
      <p:sp>
        <p:nvSpPr>
          <p:cNvPr id="17" name="圆角矩形 16"/>
          <p:cNvSpPr/>
          <p:nvPr/>
        </p:nvSpPr>
        <p:spPr>
          <a:xfrm>
            <a:off x="2123440" y="1477645"/>
            <a:ext cx="7673975" cy="2874010"/>
          </a:xfrm>
          <a:prstGeom prst="roundRect">
            <a:avLst/>
          </a:prstGeom>
          <a:blipFill rotWithShape="1">
            <a:blip r:embed="rId2"/>
            <a:stretch>
              <a:fillRect/>
            </a:stretch>
          </a:blipFill>
          <a:ln w="38100">
            <a:solidFill>
              <a:srgbClr val="00B0F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9" name="同心圆 18"/>
          <p:cNvSpPr/>
          <p:nvPr/>
        </p:nvSpPr>
        <p:spPr>
          <a:xfrm>
            <a:off x="3044825" y="2898775"/>
            <a:ext cx="734060" cy="734060"/>
          </a:xfrm>
          <a:prstGeom prst="donut">
            <a:avLst>
              <a:gd name="adj" fmla="val 8995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5" name="同心圆 24"/>
          <p:cNvSpPr/>
          <p:nvPr/>
        </p:nvSpPr>
        <p:spPr>
          <a:xfrm>
            <a:off x="5982335" y="2989580"/>
            <a:ext cx="734060" cy="734060"/>
          </a:xfrm>
          <a:prstGeom prst="donut">
            <a:avLst>
              <a:gd name="adj" fmla="val 8995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6" name="同心圆 25"/>
          <p:cNvSpPr/>
          <p:nvPr/>
        </p:nvSpPr>
        <p:spPr>
          <a:xfrm>
            <a:off x="8976995" y="3018155"/>
            <a:ext cx="734060" cy="734060"/>
          </a:xfrm>
          <a:prstGeom prst="donut">
            <a:avLst>
              <a:gd name="adj" fmla="val 8995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7" name="同心圆 26"/>
          <p:cNvSpPr/>
          <p:nvPr/>
        </p:nvSpPr>
        <p:spPr>
          <a:xfrm>
            <a:off x="9034780" y="1842770"/>
            <a:ext cx="734060" cy="734060"/>
          </a:xfrm>
          <a:prstGeom prst="donut">
            <a:avLst>
              <a:gd name="adj" fmla="val 8995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8" name="同心圆 27"/>
          <p:cNvSpPr/>
          <p:nvPr/>
        </p:nvSpPr>
        <p:spPr>
          <a:xfrm>
            <a:off x="6031230" y="1823720"/>
            <a:ext cx="734060" cy="734060"/>
          </a:xfrm>
          <a:prstGeom prst="donut">
            <a:avLst>
              <a:gd name="adj" fmla="val 8995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9" name="同心圆 28"/>
          <p:cNvSpPr/>
          <p:nvPr/>
        </p:nvSpPr>
        <p:spPr>
          <a:xfrm>
            <a:off x="3096260" y="1852295"/>
            <a:ext cx="734060" cy="734060"/>
          </a:xfrm>
          <a:prstGeom prst="donut">
            <a:avLst>
              <a:gd name="adj" fmla="val 8995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1002030" y="5236210"/>
            <a:ext cx="1089469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>
                <a:latin typeface="腾讯和平精英体" panose="00020600040101010101" charset="-122"/>
                <a:ea typeface="腾讯和平精英体" panose="00020600040101010101" charset="-122"/>
                <a:cs typeface="腾讯和平精英体" panose="00020600040101010101" charset="-122"/>
              </a:rPr>
              <a:t>最后</a:t>
            </a:r>
            <a:r>
              <a:rPr lang="en-US" altLang="zh-CN" sz="3200">
                <a:latin typeface="腾讯和平精英体" panose="00020600040101010101" charset="-122"/>
                <a:ea typeface="腾讯和平精英体" panose="00020600040101010101" charset="-122"/>
                <a:cs typeface="腾讯和平精英体" panose="00020600040101010101" charset="-122"/>
              </a:rPr>
              <a:t> </a:t>
            </a:r>
            <a:r>
              <a:rPr lang="zh-CN" altLang="en-US" sz="3200">
                <a:latin typeface="腾讯和平精英体" panose="00020600040101010101" charset="-122"/>
                <a:ea typeface="腾讯和平精英体" panose="00020600040101010101" charset="-122"/>
                <a:cs typeface="腾讯和平精英体" panose="00020600040101010101" charset="-122"/>
              </a:rPr>
              <a:t>在圆圈处拧入沉头</a:t>
            </a:r>
            <a:r>
              <a:rPr lang="en-US" altLang="zh-CN" sz="3200">
                <a:latin typeface="腾讯和平精英体" panose="00020600040101010101" charset="-122"/>
                <a:ea typeface="腾讯和平精英体" panose="00020600040101010101" charset="-122"/>
                <a:cs typeface="腾讯和平精英体" panose="00020600040101010101" charset="-122"/>
              </a:rPr>
              <a:t>M3*6</a:t>
            </a:r>
            <a:r>
              <a:rPr lang="zh-CN" altLang="en-US" sz="3200">
                <a:latin typeface="腾讯和平精英体" panose="00020600040101010101" charset="-122"/>
                <a:ea typeface="腾讯和平精英体" panose="00020600040101010101" charset="-122"/>
                <a:cs typeface="腾讯和平精英体" panose="00020600040101010101" charset="-122"/>
              </a:rPr>
              <a:t>螺丝</a:t>
            </a:r>
            <a:r>
              <a:rPr lang="en-US" altLang="zh-CN" sz="3200">
                <a:latin typeface="腾讯和平精英体" panose="00020600040101010101" charset="-122"/>
                <a:ea typeface="腾讯和平精英体" panose="00020600040101010101" charset="-122"/>
                <a:cs typeface="腾讯和平精英体" panose="00020600040101010101" charset="-122"/>
              </a:rPr>
              <a:t> </a:t>
            </a:r>
            <a:r>
              <a:rPr lang="zh-CN" altLang="en-US" sz="3200">
                <a:latin typeface="腾讯和平精英体" panose="00020600040101010101" charset="-122"/>
                <a:ea typeface="腾讯和平精英体" panose="00020600040101010101" charset="-122"/>
                <a:cs typeface="腾讯和平精英体" panose="00020600040101010101" charset="-122"/>
              </a:rPr>
              <a:t>那么</a:t>
            </a:r>
            <a:r>
              <a:rPr lang="en-US" altLang="zh-CN" sz="3200">
                <a:latin typeface="腾讯和平精英体" panose="00020600040101010101" charset="-122"/>
                <a:ea typeface="腾讯和平精英体" panose="00020600040101010101" charset="-122"/>
                <a:cs typeface="腾讯和平精英体" panose="00020600040101010101" charset="-122"/>
              </a:rPr>
              <a:t> </a:t>
            </a:r>
            <a:r>
              <a:rPr lang="zh-CN" altLang="en-US" sz="3200">
                <a:latin typeface="腾讯和平精英体" panose="00020600040101010101" charset="-122"/>
                <a:ea typeface="腾讯和平精英体" panose="00020600040101010101" charset="-122"/>
                <a:cs typeface="腾讯和平精英体" panose="00020600040101010101" charset="-122"/>
              </a:rPr>
              <a:t>恭喜你组装完成❗</a:t>
            </a:r>
            <a:endParaRPr lang="zh-CN" altLang="en-US" sz="3200">
              <a:latin typeface="腾讯和平精英体" panose="00020600040101010101" charset="-122"/>
              <a:ea typeface="腾讯和平精英体" panose="00020600040101010101" charset="-122"/>
              <a:cs typeface="腾讯和平精英体" panose="00020600040101010101" charset="-122"/>
            </a:endParaRPr>
          </a:p>
        </p:txBody>
      </p:sp>
    </p:spTree>
    <p:custDataLst>
      <p:tags r:id="rId3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377</Words>
  <Application>WPS 演示</Application>
  <PresentationFormat>宽屏</PresentationFormat>
  <Paragraphs>54</Paragraphs>
  <Slides>8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7" baseType="lpstr">
      <vt:lpstr>Arial</vt:lpstr>
      <vt:lpstr>宋体</vt:lpstr>
      <vt:lpstr>Wingdings</vt:lpstr>
      <vt:lpstr>Wingdings</vt:lpstr>
      <vt:lpstr>腾讯和平精英体</vt:lpstr>
      <vt:lpstr>微软雅黑</vt:lpstr>
      <vt:lpstr>Arial Unicode MS</vt:lpstr>
      <vt:lpstr>Calibri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/>
  <cp:lastModifiedBy>助力梦想啊</cp:lastModifiedBy>
  <cp:revision>171</cp:revision>
  <dcterms:created xsi:type="dcterms:W3CDTF">2019-06-19T02:08:00Z</dcterms:created>
  <dcterms:modified xsi:type="dcterms:W3CDTF">2025-08-23T13:57:57Z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2052-12.1.0.22529</vt:lpwstr>
  </property>
  <property fmtid="{D5CDD505-2E9C-101B-9397-08002B2CF9AE}" pid="3" name="ICV">
    <vt:lpwstr>C1C6EB65AD2545E4B751001F3146F85F_13</vt:lpwstr>
  </property>
</Properties>
</file>